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8" r:id="rId2"/>
    <p:sldId id="298" r:id="rId3"/>
    <p:sldId id="262" r:id="rId4"/>
    <p:sldId id="299" r:id="rId5"/>
    <p:sldId id="266" r:id="rId6"/>
    <p:sldId id="300" r:id="rId7"/>
    <p:sldId id="301" r:id="rId8"/>
    <p:sldId id="311" r:id="rId9"/>
    <p:sldId id="315" r:id="rId10"/>
    <p:sldId id="314" r:id="rId11"/>
    <p:sldId id="327" r:id="rId12"/>
    <p:sldId id="321" r:id="rId13"/>
    <p:sldId id="325" r:id="rId14"/>
    <p:sldId id="32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A94DD0-76F4-F648-B41B-62F545BE7924}" v="6" dt="2025-06-03T16:18:41.3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70"/>
    <p:restoredTop sz="94694"/>
  </p:normalViewPr>
  <p:slideViewPr>
    <p:cSldViewPr snapToGrid="0">
      <p:cViewPr>
        <p:scale>
          <a:sx n="230" d="100"/>
          <a:sy n="230" d="100"/>
        </p:scale>
        <p:origin x="-16" y="-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. David Lankes" userId="2e8cc1c5-91c5-423f-a42f-30533373732f" providerId="ADAL" clId="{54D99E98-BEB3-8F49-BFB0-213175074DAA}"/>
    <pc:docChg chg="undo custSel addSld delSld modSld modMainMaster addSection delSection">
      <pc:chgData name="R. David Lankes" userId="2e8cc1c5-91c5-423f-a42f-30533373732f" providerId="ADAL" clId="{54D99E98-BEB3-8F49-BFB0-213175074DAA}" dt="2024-11-07T16:31:17.949" v="392" actId="14100"/>
      <pc:docMkLst>
        <pc:docMk/>
      </pc:docMkLst>
      <pc:sldChg chg="addSp delSp modSp del mod setBg">
        <pc:chgData name="R. David Lankes" userId="2e8cc1c5-91c5-423f-a42f-30533373732f" providerId="ADAL" clId="{54D99E98-BEB3-8F49-BFB0-213175074DAA}" dt="2024-11-06T01:48:50.406" v="23" actId="2696"/>
        <pc:sldMkLst>
          <pc:docMk/>
          <pc:sldMk cId="2776935883" sldId="256"/>
        </pc:sldMkLst>
      </pc:sldChg>
      <pc:sldChg chg="addSp delSp modSp mod delDesignElem chgLayout">
        <pc:chgData name="R. David Lankes" userId="2e8cc1c5-91c5-423f-a42f-30533373732f" providerId="ADAL" clId="{54D99E98-BEB3-8F49-BFB0-213175074DAA}" dt="2024-11-07T16:21:29.927" v="84" actId="20577"/>
        <pc:sldMkLst>
          <pc:docMk/>
          <pc:sldMk cId="2334706414" sldId="262"/>
        </pc:sldMkLst>
      </pc:sldChg>
      <pc:sldChg chg="addSp delSp modSp mod modClrScheme chgLayout">
        <pc:chgData name="R. David Lankes" userId="2e8cc1c5-91c5-423f-a42f-30533373732f" providerId="ADAL" clId="{54D99E98-BEB3-8F49-BFB0-213175074DAA}" dt="2024-11-07T16:23:15.923" v="122" actId="1076"/>
        <pc:sldMkLst>
          <pc:docMk/>
          <pc:sldMk cId="860614124" sldId="266"/>
        </pc:sldMkLst>
      </pc:sldChg>
      <pc:sldChg chg="modSp mod">
        <pc:chgData name="R. David Lankes" userId="2e8cc1c5-91c5-423f-a42f-30533373732f" providerId="ADAL" clId="{54D99E98-BEB3-8F49-BFB0-213175074DAA}" dt="2024-11-07T16:28:25.875" v="334" actId="14100"/>
        <pc:sldMkLst>
          <pc:docMk/>
          <pc:sldMk cId="1515309275" sldId="298"/>
        </pc:sldMkLst>
      </pc:sldChg>
      <pc:sldChg chg="modSp mod">
        <pc:chgData name="R. David Lankes" userId="2e8cc1c5-91c5-423f-a42f-30533373732f" providerId="ADAL" clId="{54D99E98-BEB3-8F49-BFB0-213175074DAA}" dt="2024-11-07T16:22:03.258" v="93" actId="1076"/>
        <pc:sldMkLst>
          <pc:docMk/>
          <pc:sldMk cId="0" sldId="299"/>
        </pc:sldMkLst>
      </pc:sldChg>
      <pc:sldChg chg="addSp delSp modSp mod delDesignElem chgLayout">
        <pc:chgData name="R. David Lankes" userId="2e8cc1c5-91c5-423f-a42f-30533373732f" providerId="ADAL" clId="{54D99E98-BEB3-8F49-BFB0-213175074DAA}" dt="2024-11-07T16:24:01.397" v="144" actId="15"/>
        <pc:sldMkLst>
          <pc:docMk/>
          <pc:sldMk cId="4060797164" sldId="300"/>
        </pc:sldMkLst>
      </pc:sldChg>
      <pc:sldChg chg="addSp modSp mod modClrScheme chgLayout">
        <pc:chgData name="R. David Lankes" userId="2e8cc1c5-91c5-423f-a42f-30533373732f" providerId="ADAL" clId="{54D99E98-BEB3-8F49-BFB0-213175074DAA}" dt="2024-11-07T16:27:44.093" v="325" actId="20577"/>
        <pc:sldMkLst>
          <pc:docMk/>
          <pc:sldMk cId="3817289074" sldId="301"/>
        </pc:sldMkLst>
      </pc:sldChg>
      <pc:sldChg chg="addSp delSp modSp mod chgLayout">
        <pc:chgData name="R. David Lankes" userId="2e8cc1c5-91c5-423f-a42f-30533373732f" providerId="ADAL" clId="{54D99E98-BEB3-8F49-BFB0-213175074DAA}" dt="2024-11-07T16:28:50.427" v="338" actId="1076"/>
        <pc:sldMkLst>
          <pc:docMk/>
          <pc:sldMk cId="3148386537" sldId="311"/>
        </pc:sldMkLst>
      </pc:sldChg>
      <pc:sldChg chg="addSp delSp modSp mod setBg chgLayout">
        <pc:chgData name="R. David Lankes" userId="2e8cc1c5-91c5-423f-a42f-30533373732f" providerId="ADAL" clId="{54D99E98-BEB3-8F49-BFB0-213175074DAA}" dt="2024-11-07T16:30:10.928" v="365" actId="1076"/>
        <pc:sldMkLst>
          <pc:docMk/>
          <pc:sldMk cId="1311014957" sldId="314"/>
        </pc:sldMkLst>
      </pc:sldChg>
      <pc:sldChg chg="addSp delSp modSp mod chgLayout">
        <pc:chgData name="R. David Lankes" userId="2e8cc1c5-91c5-423f-a42f-30533373732f" providerId="ADAL" clId="{54D99E98-BEB3-8F49-BFB0-213175074DAA}" dt="2024-11-07T16:29:07.472" v="344" actId="12"/>
        <pc:sldMkLst>
          <pc:docMk/>
          <pc:sldMk cId="2905991738" sldId="315"/>
        </pc:sldMkLst>
      </pc:sldChg>
      <pc:sldChg chg="addSp delSp modSp mod chgLayout">
        <pc:chgData name="R. David Lankes" userId="2e8cc1c5-91c5-423f-a42f-30533373732f" providerId="ADAL" clId="{54D99E98-BEB3-8F49-BFB0-213175074DAA}" dt="2024-11-07T16:31:17.949" v="392" actId="14100"/>
        <pc:sldMkLst>
          <pc:docMk/>
          <pc:sldMk cId="3721765787" sldId="321"/>
        </pc:sldMkLst>
      </pc:sldChg>
      <pc:sldChg chg="addSp modSp">
        <pc:chgData name="R. David Lankes" userId="2e8cc1c5-91c5-423f-a42f-30533373732f" providerId="ADAL" clId="{54D99E98-BEB3-8F49-BFB0-213175074DAA}" dt="2024-11-06T15:41:23.623" v="36"/>
        <pc:sldMkLst>
          <pc:docMk/>
          <pc:sldMk cId="3226158203" sldId="325"/>
        </pc:sldMkLst>
      </pc:sldChg>
      <pc:sldChg chg="addSp delSp modSp mod chgLayout">
        <pc:chgData name="R. David Lankes" userId="2e8cc1c5-91c5-423f-a42f-30533373732f" providerId="ADAL" clId="{54D99E98-BEB3-8F49-BFB0-213175074DAA}" dt="2024-11-07T16:30:44.366" v="377"/>
        <pc:sldMkLst>
          <pc:docMk/>
          <pc:sldMk cId="3501723695" sldId="327"/>
        </pc:sldMkLst>
      </pc:sldChg>
      <pc:sldChg chg="addSp delSp modSp new mod">
        <pc:chgData name="R. David Lankes" userId="2e8cc1c5-91c5-423f-a42f-30533373732f" providerId="ADAL" clId="{54D99E98-BEB3-8F49-BFB0-213175074DAA}" dt="2024-11-07T16:19:28.135" v="51" actId="478"/>
        <pc:sldMkLst>
          <pc:docMk/>
          <pc:sldMk cId="2133623506" sldId="328"/>
        </pc:sldMkLst>
      </pc:sldChg>
      <pc:sldMasterChg chg="addSp delSp modSp mod modSldLayout">
        <pc:chgData name="R. David Lankes" userId="2e8cc1c5-91c5-423f-a42f-30533373732f" providerId="ADAL" clId="{54D99E98-BEB3-8F49-BFB0-213175074DAA}" dt="2024-11-07T16:19:21.977" v="50" actId="14100"/>
        <pc:sldMasterMkLst>
          <pc:docMk/>
          <pc:sldMasterMk cId="3806341868" sldId="2147483648"/>
        </pc:sldMasterMkLst>
        <pc:sldLayoutChg chg="addSp delSp modSp mod">
          <pc:chgData name="R. David Lankes" userId="2e8cc1c5-91c5-423f-a42f-30533373732f" providerId="ADAL" clId="{54D99E98-BEB3-8F49-BFB0-213175074DAA}" dt="2024-11-07T16:18:50.177" v="42" actId="478"/>
          <pc:sldLayoutMkLst>
            <pc:docMk/>
            <pc:sldMasterMk cId="3806341868" sldId="2147483648"/>
            <pc:sldLayoutMk cId="2441083027" sldId="2147483655"/>
          </pc:sldLayoutMkLst>
        </pc:sldLayoutChg>
      </pc:sldMasterChg>
    </pc:docChg>
  </pc:docChgLst>
  <pc:docChgLst>
    <pc:chgData name="R. David Lankes" userId="2e8cc1c5-91c5-423f-a42f-30533373732f" providerId="ADAL" clId="{E7ECDFCB-429C-B944-9FDD-0BE16DA378E0}"/>
    <pc:docChg chg="undo custSel modSld modMainMaster">
      <pc:chgData name="R. David Lankes" userId="2e8cc1c5-91c5-423f-a42f-30533373732f" providerId="ADAL" clId="{E7ECDFCB-429C-B944-9FDD-0BE16DA378E0}" dt="2025-04-05T17:23:47.925" v="48" actId="1035"/>
      <pc:docMkLst>
        <pc:docMk/>
      </pc:docMkLst>
      <pc:sldChg chg="addSp delSp modSp mod">
        <pc:chgData name="R. David Lankes" userId="2e8cc1c5-91c5-423f-a42f-30533373732f" providerId="ADAL" clId="{E7ECDFCB-429C-B944-9FDD-0BE16DA378E0}" dt="2025-04-05T17:11:57.488" v="10" actId="767"/>
        <pc:sldMkLst>
          <pc:docMk/>
          <pc:sldMk cId="0" sldId="299"/>
        </pc:sldMkLst>
        <pc:picChg chg="add mod">
          <ac:chgData name="R. David Lankes" userId="2e8cc1c5-91c5-423f-a42f-30533373732f" providerId="ADAL" clId="{E7ECDFCB-429C-B944-9FDD-0BE16DA378E0}" dt="2025-04-05T17:11:37.120" v="8" actId="14826"/>
          <ac:picMkLst>
            <pc:docMk/>
            <pc:sldMk cId="0" sldId="299"/>
            <ac:picMk id="1026" creationId="{F3686C9D-398B-B6EB-B996-F137EE453A9D}"/>
          </ac:picMkLst>
        </pc:picChg>
      </pc:sldChg>
      <pc:sldMasterChg chg="addSp delSp modSp mod modSldLayout">
        <pc:chgData name="R. David Lankes" userId="2e8cc1c5-91c5-423f-a42f-30533373732f" providerId="ADAL" clId="{E7ECDFCB-429C-B944-9FDD-0BE16DA378E0}" dt="2025-04-05T17:23:47.925" v="48" actId="1035"/>
        <pc:sldMasterMkLst>
          <pc:docMk/>
          <pc:sldMasterMk cId="3806341868" sldId="2147483648"/>
        </pc:sldMasterMkLst>
        <pc:sldLayoutChg chg="addSp modSp">
          <pc:chgData name="R. David Lankes" userId="2e8cc1c5-91c5-423f-a42f-30533373732f" providerId="ADAL" clId="{E7ECDFCB-429C-B944-9FDD-0BE16DA378E0}" dt="2025-04-05T17:12:37.011" v="12" actId="767"/>
          <pc:sldLayoutMkLst>
            <pc:docMk/>
            <pc:sldMasterMk cId="3806341868" sldId="2147483648"/>
            <pc:sldLayoutMk cId="2581650506" sldId="2147483660"/>
          </pc:sldLayoutMkLst>
        </pc:sldLayoutChg>
      </pc:sldMasterChg>
    </pc:docChg>
  </pc:docChgLst>
  <pc:docChgLst>
    <pc:chgData name="R. David Lankes" userId="2e8cc1c5-91c5-423f-a42f-30533373732f" providerId="ADAL" clId="{B9A94DD0-76F4-F648-B41B-62F545BE7924}"/>
    <pc:docChg chg="undo custSel addSld delSld modSld modMainMaster addSection delSection">
      <pc:chgData name="R. David Lankes" userId="2e8cc1c5-91c5-423f-a42f-30533373732f" providerId="ADAL" clId="{B9A94DD0-76F4-F648-B41B-62F545BE7924}" dt="2025-06-03T16:24:31.315" v="479" actId="255"/>
      <pc:docMkLst>
        <pc:docMk/>
      </pc:docMkLst>
      <pc:sldChg chg="modTransition">
        <pc:chgData name="R. David Lankes" userId="2e8cc1c5-91c5-423f-a42f-30533373732f" providerId="ADAL" clId="{B9A94DD0-76F4-F648-B41B-62F545BE7924}" dt="2025-05-22T18:44:48.741" v="453"/>
        <pc:sldMkLst>
          <pc:docMk/>
          <pc:sldMk cId="2334706414" sldId="262"/>
        </pc:sldMkLst>
      </pc:sldChg>
      <pc:sldChg chg="modTransition">
        <pc:chgData name="R. David Lankes" userId="2e8cc1c5-91c5-423f-a42f-30533373732f" providerId="ADAL" clId="{B9A94DD0-76F4-F648-B41B-62F545BE7924}" dt="2025-05-22T18:44:48.741" v="453"/>
        <pc:sldMkLst>
          <pc:docMk/>
          <pc:sldMk cId="860614124" sldId="266"/>
        </pc:sldMkLst>
      </pc:sldChg>
      <pc:sldChg chg="modTransition">
        <pc:chgData name="R. David Lankes" userId="2e8cc1c5-91c5-423f-a42f-30533373732f" providerId="ADAL" clId="{B9A94DD0-76F4-F648-B41B-62F545BE7924}" dt="2025-05-22T18:44:48.741" v="453"/>
        <pc:sldMkLst>
          <pc:docMk/>
          <pc:sldMk cId="1515309275" sldId="298"/>
        </pc:sldMkLst>
      </pc:sldChg>
      <pc:sldChg chg="modTransition">
        <pc:chgData name="R. David Lankes" userId="2e8cc1c5-91c5-423f-a42f-30533373732f" providerId="ADAL" clId="{B9A94DD0-76F4-F648-B41B-62F545BE7924}" dt="2025-05-22T18:44:48.741" v="453"/>
        <pc:sldMkLst>
          <pc:docMk/>
          <pc:sldMk cId="0" sldId="299"/>
        </pc:sldMkLst>
      </pc:sldChg>
      <pc:sldChg chg="modTransition">
        <pc:chgData name="R. David Lankes" userId="2e8cc1c5-91c5-423f-a42f-30533373732f" providerId="ADAL" clId="{B9A94DD0-76F4-F648-B41B-62F545BE7924}" dt="2025-05-22T18:44:48.741" v="453"/>
        <pc:sldMkLst>
          <pc:docMk/>
          <pc:sldMk cId="4060797164" sldId="300"/>
        </pc:sldMkLst>
      </pc:sldChg>
      <pc:sldChg chg="modTransition">
        <pc:chgData name="R. David Lankes" userId="2e8cc1c5-91c5-423f-a42f-30533373732f" providerId="ADAL" clId="{B9A94DD0-76F4-F648-B41B-62F545BE7924}" dt="2025-05-22T18:44:48.741" v="453"/>
        <pc:sldMkLst>
          <pc:docMk/>
          <pc:sldMk cId="3817289074" sldId="301"/>
        </pc:sldMkLst>
      </pc:sldChg>
      <pc:sldChg chg="modTransition">
        <pc:chgData name="R. David Lankes" userId="2e8cc1c5-91c5-423f-a42f-30533373732f" providerId="ADAL" clId="{B9A94DD0-76F4-F648-B41B-62F545BE7924}" dt="2025-05-22T18:44:48.741" v="453"/>
        <pc:sldMkLst>
          <pc:docMk/>
          <pc:sldMk cId="3148386537" sldId="311"/>
        </pc:sldMkLst>
      </pc:sldChg>
      <pc:sldChg chg="modTransition">
        <pc:chgData name="R. David Lankes" userId="2e8cc1c5-91c5-423f-a42f-30533373732f" providerId="ADAL" clId="{B9A94DD0-76F4-F648-B41B-62F545BE7924}" dt="2025-05-22T18:44:48.741" v="453"/>
        <pc:sldMkLst>
          <pc:docMk/>
          <pc:sldMk cId="1311014957" sldId="314"/>
        </pc:sldMkLst>
      </pc:sldChg>
      <pc:sldChg chg="modTransition">
        <pc:chgData name="R. David Lankes" userId="2e8cc1c5-91c5-423f-a42f-30533373732f" providerId="ADAL" clId="{B9A94DD0-76F4-F648-B41B-62F545BE7924}" dt="2025-05-22T18:44:48.741" v="453"/>
        <pc:sldMkLst>
          <pc:docMk/>
          <pc:sldMk cId="2905991738" sldId="315"/>
        </pc:sldMkLst>
      </pc:sldChg>
      <pc:sldChg chg="modTransition">
        <pc:chgData name="R. David Lankes" userId="2e8cc1c5-91c5-423f-a42f-30533373732f" providerId="ADAL" clId="{B9A94DD0-76F4-F648-B41B-62F545BE7924}" dt="2025-05-22T18:44:48.741" v="453"/>
        <pc:sldMkLst>
          <pc:docMk/>
          <pc:sldMk cId="3721765787" sldId="321"/>
        </pc:sldMkLst>
      </pc:sldChg>
      <pc:sldChg chg="modTransition">
        <pc:chgData name="R. David Lankes" userId="2e8cc1c5-91c5-423f-a42f-30533373732f" providerId="ADAL" clId="{B9A94DD0-76F4-F648-B41B-62F545BE7924}" dt="2025-05-22T18:44:48.741" v="453"/>
        <pc:sldMkLst>
          <pc:docMk/>
          <pc:sldMk cId="3207318439" sldId="324"/>
        </pc:sldMkLst>
      </pc:sldChg>
      <pc:sldChg chg="modTransition">
        <pc:chgData name="R. David Lankes" userId="2e8cc1c5-91c5-423f-a42f-30533373732f" providerId="ADAL" clId="{B9A94DD0-76F4-F648-B41B-62F545BE7924}" dt="2025-05-22T18:44:48.741" v="453"/>
        <pc:sldMkLst>
          <pc:docMk/>
          <pc:sldMk cId="3226158203" sldId="325"/>
        </pc:sldMkLst>
      </pc:sldChg>
      <pc:sldChg chg="modTransition">
        <pc:chgData name="R. David Lankes" userId="2e8cc1c5-91c5-423f-a42f-30533373732f" providerId="ADAL" clId="{B9A94DD0-76F4-F648-B41B-62F545BE7924}" dt="2025-05-22T18:44:48.741" v="453"/>
        <pc:sldMkLst>
          <pc:docMk/>
          <pc:sldMk cId="3501723695" sldId="327"/>
        </pc:sldMkLst>
      </pc:sldChg>
      <pc:sldChg chg="addSp delSp modSp mod modTransition modClrScheme chgLayout">
        <pc:chgData name="R. David Lankes" userId="2e8cc1c5-91c5-423f-a42f-30533373732f" providerId="ADAL" clId="{B9A94DD0-76F4-F648-B41B-62F545BE7924}" dt="2025-05-22T18:44:48.741" v="453"/>
        <pc:sldMkLst>
          <pc:docMk/>
          <pc:sldMk cId="2133623506" sldId="328"/>
        </pc:sldMkLst>
        <pc:spChg chg="add mod ord">
          <ac:chgData name="R. David Lankes" userId="2e8cc1c5-91c5-423f-a42f-30533373732f" providerId="ADAL" clId="{B9A94DD0-76F4-F648-B41B-62F545BE7924}" dt="2025-05-22T18:43:50.008" v="445" actId="207"/>
          <ac:spMkLst>
            <pc:docMk/>
            <pc:sldMk cId="2133623506" sldId="328"/>
            <ac:spMk id="10" creationId="{A3150BB5-351E-835B-DAB7-A33DB860C500}"/>
          </ac:spMkLst>
        </pc:spChg>
        <pc:picChg chg="add del mod modCrop">
          <ac:chgData name="R. David Lankes" userId="2e8cc1c5-91c5-423f-a42f-30533373732f" providerId="ADAL" clId="{B9A94DD0-76F4-F648-B41B-62F545BE7924}" dt="2025-05-22T18:43:52.440" v="449" actId="478"/>
          <ac:picMkLst>
            <pc:docMk/>
            <pc:sldMk cId="2133623506" sldId="328"/>
            <ac:picMk id="22" creationId="{B04E0A3B-19E2-9798-4635-0D34F192FC8D}"/>
          </ac:picMkLst>
        </pc:picChg>
      </pc:sldChg>
      <pc:sldChg chg="modSp add del mod">
        <pc:chgData name="R. David Lankes" userId="2e8cc1c5-91c5-423f-a42f-30533373732f" providerId="ADAL" clId="{B9A94DD0-76F4-F648-B41B-62F545BE7924}" dt="2025-05-22T18:40:15.648" v="413"/>
        <pc:sldMkLst>
          <pc:docMk/>
          <pc:sldMk cId="1466951309" sldId="329"/>
        </pc:sldMkLst>
      </pc:sldChg>
      <pc:sldChg chg="addSp delSp modSp add del mod">
        <pc:chgData name="R. David Lankes" userId="2e8cc1c5-91c5-423f-a42f-30533373732f" providerId="ADAL" clId="{B9A94DD0-76F4-F648-B41B-62F545BE7924}" dt="2025-05-22T18:06:02.968" v="191"/>
        <pc:sldMkLst>
          <pc:docMk/>
          <pc:sldMk cId="3123306360" sldId="329"/>
        </pc:sldMkLst>
      </pc:sldChg>
      <pc:sldMasterChg chg="addSp delSp modSp mod modSldLayout">
        <pc:chgData name="R. David Lankes" userId="2e8cc1c5-91c5-423f-a42f-30533373732f" providerId="ADAL" clId="{B9A94DD0-76F4-F648-B41B-62F545BE7924}" dt="2025-06-03T16:24:31.315" v="479" actId="255"/>
        <pc:sldMasterMkLst>
          <pc:docMk/>
          <pc:sldMasterMk cId="3806341868" sldId="2147483648"/>
        </pc:sldMasterMkLst>
        <pc:spChg chg="mod">
          <ac:chgData name="R. David Lankes" userId="2e8cc1c5-91c5-423f-a42f-30533373732f" providerId="ADAL" clId="{B9A94DD0-76F4-F648-B41B-62F545BE7924}" dt="2025-06-03T16:23:17.852" v="467" actId="14100"/>
          <ac:spMkLst>
            <pc:docMk/>
            <pc:sldMasterMk cId="3806341868" sldId="2147483648"/>
            <ac:spMk id="2" creationId="{CD84098A-2B98-870E-988F-2438A4B14A6E}"/>
          </ac:spMkLst>
        </pc:spChg>
        <pc:spChg chg="add mod">
          <ac:chgData name="R. David Lankes" userId="2e8cc1c5-91c5-423f-a42f-30533373732f" providerId="ADAL" clId="{B9A94DD0-76F4-F648-B41B-62F545BE7924}" dt="2025-06-03T16:24:31.315" v="479" actId="255"/>
          <ac:spMkLst>
            <pc:docMk/>
            <pc:sldMasterMk cId="3806341868" sldId="2147483648"/>
            <ac:spMk id="4" creationId="{B00AEE2B-08FB-9EC2-9C6C-40B4B2CE15F9}"/>
          </ac:spMkLst>
        </pc:spChg>
        <pc:spChg chg="add mod">
          <ac:chgData name="R. David Lankes" userId="2e8cc1c5-91c5-423f-a42f-30533373732f" providerId="ADAL" clId="{B9A94DD0-76F4-F648-B41B-62F545BE7924}" dt="2025-06-03T16:18:41.316" v="466" actId="33987"/>
          <ac:spMkLst>
            <pc:docMk/>
            <pc:sldMasterMk cId="3806341868" sldId="2147483648"/>
            <ac:spMk id="5" creationId="{AC7C9429-A3ED-3E94-BDAF-16FFF98B8DA3}"/>
          </ac:spMkLst>
        </pc:spChg>
        <pc:sldLayoutChg chg="addSp modSp">
          <pc:chgData name="R. David Lankes" userId="2e8cc1c5-91c5-423f-a42f-30533373732f" providerId="ADAL" clId="{B9A94DD0-76F4-F648-B41B-62F545BE7924}" dt="2025-06-03T16:16:56.739" v="459" actId="767"/>
          <pc:sldLayoutMkLst>
            <pc:docMk/>
            <pc:sldMasterMk cId="3806341868" sldId="2147483648"/>
            <pc:sldLayoutMk cId="4220894101" sldId="2147483649"/>
          </pc:sldLayoutMkLst>
          <pc:spChg chg="add mod">
            <ac:chgData name="R. David Lankes" userId="2e8cc1c5-91c5-423f-a42f-30533373732f" providerId="ADAL" clId="{B9A94DD0-76F4-F648-B41B-62F545BE7924}" dt="2025-06-03T16:16:56.739" v="459" actId="767"/>
            <ac:spMkLst>
              <pc:docMk/>
              <pc:sldMasterMk cId="3806341868" sldId="2147483648"/>
              <pc:sldLayoutMk cId="4220894101" sldId="2147483649"/>
              <ac:spMk id="7" creationId="{8A39029D-72E6-962E-45FD-6FF21A71AB82}"/>
            </ac:spMkLst>
          </pc:spChg>
        </pc:sldLayoutChg>
        <pc:sldLayoutChg chg="addSp delSp modSp mod">
          <pc:chgData name="R. David Lankes" userId="2e8cc1c5-91c5-423f-a42f-30533373732f" providerId="ADAL" clId="{B9A94DD0-76F4-F648-B41B-62F545BE7924}" dt="2025-06-03T16:16:52.660" v="457" actId="767"/>
          <pc:sldLayoutMkLst>
            <pc:docMk/>
            <pc:sldMasterMk cId="3806341868" sldId="2147483648"/>
            <pc:sldLayoutMk cId="1154770873" sldId="2147483654"/>
          </pc:sldLayoutMkLst>
          <pc:spChg chg="add mod">
            <ac:chgData name="R. David Lankes" userId="2e8cc1c5-91c5-423f-a42f-30533373732f" providerId="ADAL" clId="{B9A94DD0-76F4-F648-B41B-62F545BE7924}" dt="2025-06-03T16:16:52.660" v="457" actId="767"/>
            <ac:spMkLst>
              <pc:docMk/>
              <pc:sldMasterMk cId="3806341868" sldId="2147483648"/>
              <pc:sldLayoutMk cId="1154770873" sldId="2147483654"/>
              <ac:spMk id="3" creationId="{42C36636-0827-8000-CE7A-2383FFC46B22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F7E11-558B-DCBA-0DC7-2FFA88BC3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A79F75-E902-116E-6C5A-E1A3F6421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5F608-0676-DB8B-3BFB-E28E05C17A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6DFCA-F212-C84F-ABC4-88DE8D8DA035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91061-BD69-2BF1-4373-745675F7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42212-BF7D-2519-4CDC-0204282E4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C69C5-436E-6646-816C-6B14B93FB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9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2A06C-3510-8095-7C03-E6903DD59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420F9B-B986-49B9-A270-70708CB1A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F9B6E-99F8-2185-D601-DB054025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6DFCA-F212-C84F-ABC4-88DE8D8DA035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B4296-4ADE-E9B2-ECBB-DDE60C32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8D473-4558-C44F-B7CE-D330ED6E8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C69C5-436E-6646-816C-6B14B93FB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54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2E8820-010E-3B6C-DDBA-2848B84C9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CFD788-9041-BBA1-1C16-5DE0EA2823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CBCA9-E902-3C2E-4F0C-63A5F195AE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6DFCA-F212-C84F-ABC4-88DE8D8DA035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BA0F2-7467-56E2-ADF6-7F0EA382F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FEDB8-E8A9-DE47-5D8F-134BF0384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C69C5-436E-6646-816C-6B14B93FB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78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"/>
          <p:cNvSpPr txBox="1">
            <a:spLocks noGrp="1"/>
          </p:cNvSpPr>
          <p:nvPr>
            <p:ph type="body" sz="quarter" idx="21"/>
          </p:nvPr>
        </p:nvSpPr>
        <p:spPr>
          <a:xfrm>
            <a:off x="844550" y="475812"/>
            <a:ext cx="10502900" cy="97870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5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6505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526E-1F3D-EA2E-C0EF-B38A07FA0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B7E5A-80C0-9357-073C-309D26FCE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244B3-CE60-8CD7-9809-1E81EFC0A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6DFCA-F212-C84F-ABC4-88DE8D8DA035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9A1C1-E387-DC7B-337A-5FAE64831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7BD60-D207-F55C-7A97-BD4EAD5A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C69C5-436E-6646-816C-6B14B93FB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25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25B69-FFEC-E1BC-1BB1-E09294231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CEC48-BFED-F87D-023F-B9CB659BE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BE563-FE31-1D30-41D8-CD02FBD7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6DFCA-F212-C84F-ABC4-88DE8D8DA035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CDB14-6F73-1BB0-4D7E-FEBEE91D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66081-8896-4D29-94A0-65C84382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C69C5-436E-6646-816C-6B14B93FB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41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6FA39-014E-01FD-68C7-F0F3893EB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5F18C-A83B-B974-FAE7-C4BB14F01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F2BD3-0969-9ACD-5359-D2FEE3CB8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FE17DA-0649-8378-C95A-65726348F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6DFCA-F212-C84F-ABC4-88DE8D8DA035}" type="datetimeFigureOut">
              <a:rPr lang="en-US" smtClean="0"/>
              <a:t>6/3/25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001D0-5375-F0A2-12AF-1D86A0B84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C6FA94-6D8B-9048-BAAC-7D689D94D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C69C5-436E-6646-816C-6B14B93FB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3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465D7-0C21-7B05-9903-545929D08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34179-543C-7FFA-6807-94B808C70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7EB837-243E-D488-6FC2-EE3739831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78337D-BAD9-90A5-E928-0650C56132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BC947-B2B7-21BF-2024-691E461297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214447-C6B5-D20C-3D9E-288BC6684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6DFCA-F212-C84F-ABC4-88DE8D8DA035}" type="datetimeFigureOut">
              <a:rPr lang="en-US" smtClean="0"/>
              <a:t>6/3/25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9E7C2E-4142-2A00-5C2E-63A22F8A8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8985D3-1E03-224A-FFE9-CFF94747E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C69C5-436E-6646-816C-6B14B93FB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73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6A275-1044-E0ED-10F7-1369553FB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477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8A5B96-97C0-584E-02C2-4158B6F21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6DFCA-F212-C84F-ABC4-88DE8D8DA035}" type="datetimeFigureOut">
              <a:rPr lang="en-US" smtClean="0"/>
              <a:t>6/3/25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3A4A57-7C68-F3A0-5ACA-AE75DD2D0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3A557-FB93-DD50-A3AD-782570E7E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C69C5-436E-6646-816C-6B14B93FB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8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3B9E-9E9D-5AF3-BF35-5301FAF7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D8BF4-8516-FADC-6879-B35D619E2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DBF9D-147D-7886-A402-6CE107C04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46523-D0BA-2F47-D5C8-9AFCDD0372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6DFCA-F212-C84F-ABC4-88DE8D8DA035}" type="datetimeFigureOut">
              <a:rPr lang="en-US" smtClean="0"/>
              <a:t>6/3/25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AFC76-38DC-A760-6B21-1C3738B0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E64AC-D48C-2749-8B0D-95A7E6E19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C69C5-436E-6646-816C-6B14B93FB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1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F0850-E185-DD30-07CE-D3B0536D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091667-E0A2-5DDB-3B6E-1C3D3902A0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65E85-C286-5614-1321-071982C1F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E4A07-B73F-9174-C15E-DD3BC32AC8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6DFCA-F212-C84F-ABC4-88DE8D8DA035}" type="datetimeFigureOut">
              <a:rPr lang="en-US" smtClean="0"/>
              <a:t>6/3/25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8F6BE-65E9-CD9E-69B2-21874778C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583F6-4200-CCFB-AFEB-F98E4219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C69C5-436E-6646-816C-6B14B93FB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75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28CE1-A759-AF79-F73D-E5B25F420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51629"/>
            <a:ext cx="10515600" cy="5263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45B35B8-110E-5D8E-7647-D6ACDBA2C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83A4D9-739C-DD46-BE56-1BF977452BD2}" type="datetimeFigureOut">
              <a:rPr lang="en-US" smtClean="0"/>
              <a:t>6/3/25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AD3F2C-30BF-940A-C652-213CEE6C27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2A40CA9-AAEF-83EA-F87C-44F648FD0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2C77B3-3348-5843-AC13-2A734190B62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B06E9-8864-F821-8A99-4AAA04DBA7D3}"/>
              </a:ext>
            </a:extLst>
          </p:cNvPr>
          <p:cNvSpPr/>
          <p:nvPr userDrawn="1"/>
        </p:nvSpPr>
        <p:spPr>
          <a:xfrm>
            <a:off x="1818564" y="6078070"/>
            <a:ext cx="10373436" cy="7799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84098A-2B98-870E-988F-2438A4B14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784" y="6078069"/>
            <a:ext cx="10515600" cy="779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0AEE2B-08FB-9EC2-9C6C-40B4B2CE15F9}"/>
              </a:ext>
            </a:extLst>
          </p:cNvPr>
          <p:cNvSpPr/>
          <p:nvPr userDrawn="1"/>
        </p:nvSpPr>
        <p:spPr>
          <a:xfrm>
            <a:off x="0" y="6078069"/>
            <a:ext cx="2205784" cy="7799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0" dirty="0">
                <a:solidFill>
                  <a:schemeClr val="tx1">
                    <a:lumMod val="65000"/>
                    <a:lumOff val="35000"/>
                  </a:schemeClr>
                </a:solidFill>
                <a:latin typeface="Aptos Display" panose="020B0004020202020204" pitchFamily="34" charset="0"/>
              </a:rPr>
              <a:t>TRIPTYCH</a:t>
            </a:r>
            <a:endParaRPr lang="en-US" sz="3900" b="1" i="0" dirty="0">
              <a:solidFill>
                <a:schemeClr val="tx1">
                  <a:lumMod val="65000"/>
                  <a:lumOff val="35000"/>
                </a:schemeClr>
              </a:solidFill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34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3150BB5-351E-835B-DAB7-A33DB860C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038" y="6078538"/>
            <a:ext cx="10515600" cy="762000"/>
          </a:xfrm>
        </p:spPr>
        <p:txBody>
          <a:bodyPr>
            <a:normAutofit/>
          </a:bodyPr>
          <a:lstStyle/>
          <a:p>
            <a:r>
              <a:rPr lang="en-US" dirty="0"/>
              <a:t>From Serving to Saving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4E0A3B-19E2-9798-4635-0D34F192FC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481" b="4309"/>
          <a:stretch>
            <a:fillRect/>
          </a:stretch>
        </p:blipFill>
        <p:spPr>
          <a:xfrm>
            <a:off x="0" y="17462"/>
            <a:ext cx="12217865" cy="606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23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9EFD56-A203-ED4C-842D-62424AA7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784" y="6078069"/>
            <a:ext cx="10515600" cy="761675"/>
          </a:xfrm>
        </p:spPr>
        <p:txBody>
          <a:bodyPr>
            <a:normAutofit/>
          </a:bodyPr>
          <a:lstStyle/>
          <a:p>
            <a:r>
              <a:rPr lang="en-US"/>
              <a:t>Conflict to Classroom (to Conflict)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C81E93-5CDA-91A9-0CE5-0A373A510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495684"/>
            <a:ext cx="5555673" cy="5263544"/>
          </a:xfrm>
        </p:spPr>
        <p:txBody>
          <a:bodyPr/>
          <a:lstStyle/>
          <a:p>
            <a:pPr marR="0" algn="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does not build strong social systems on dopamine hits and enraging people</a:t>
            </a:r>
          </a:p>
          <a:p>
            <a:pPr marR="0" algn="r">
              <a:spcBef>
                <a:spcPts val="0"/>
              </a:spcBef>
              <a:spcAft>
                <a:spcPts val="0"/>
              </a:spcAft>
            </a:pP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algn="r">
              <a:spcBef>
                <a:spcPts val="0"/>
              </a:spcBef>
              <a:spcAft>
                <a:spcPts val="0"/>
              </a:spcAft>
            </a:pPr>
            <a:r>
              <a:rPr lang="en-US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Destabilizing the underlying social connection is the act of self-destruction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7E2844-3FAA-9C1C-5F7D-19C4A61535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091" y="280083"/>
            <a:ext cx="5638800" cy="5638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0B0B0D-86E3-C265-F248-86E020E6F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5433" y="6579627"/>
            <a:ext cx="2413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14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9EFD56-A203-ED4C-842D-62424AA7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784" y="6078069"/>
            <a:ext cx="10515600" cy="761675"/>
          </a:xfrm>
        </p:spPr>
        <p:txBody>
          <a:bodyPr>
            <a:normAutofit/>
          </a:bodyPr>
          <a:lstStyle/>
          <a:p>
            <a:r>
              <a:rPr lang="en-US" dirty="0"/>
              <a:t>From Phonics to Flying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1088BC-872F-D12F-5894-AF00407B5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1629"/>
            <a:ext cx="4925291" cy="5263544"/>
          </a:xfrm>
        </p:spPr>
        <p:txBody>
          <a:bodyPr/>
          <a:lstStyle/>
          <a:p>
            <a:pPr marL="0" indent="0">
              <a:buNone/>
            </a:pP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Librarianship and Information Science are neither separate fields nor do they need to move to some homogeneous new field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7E2844-3FAA-9C1C-5F7D-19C4A61535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0260" y="49773"/>
            <a:ext cx="5815173" cy="58151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50715F-925D-3A82-CE9E-0D7557C19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5433" y="6579627"/>
            <a:ext cx="2413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23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9EFD56-A203-ED4C-842D-62424AA7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784" y="6078069"/>
            <a:ext cx="10515600" cy="761675"/>
          </a:xfrm>
        </p:spPr>
        <p:txBody>
          <a:bodyPr>
            <a:normAutofit/>
          </a:bodyPr>
          <a:lstStyle/>
          <a:p>
            <a:r>
              <a:rPr lang="en-US" dirty="0"/>
              <a:t>Lessons to Action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03D00F-ACA6-D57E-321A-F267A2C26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655" y="551629"/>
            <a:ext cx="5400778" cy="5263544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civil society encourages the sharing and debate of ideas, especially those we disagree with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everyday experience of ethically connecting people to information and that was sorely needed in the state houses.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7E2844-3FAA-9C1C-5F7D-19C4A61535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8289" y="551629"/>
            <a:ext cx="5797711" cy="3249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AF2D41-BFAF-F4C1-EB75-5D0E1CAF4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5433" y="6579627"/>
            <a:ext cx="2413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65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C98F1-09EB-1F91-C5AD-E5DFD04B1B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E5E079-A4F0-C6F8-8EED-F1A509745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5433" y="6579627"/>
            <a:ext cx="2413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58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232FD8-2E81-73F5-9C68-FB32062700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BF4182-9998-4576-EB33-EBB408B0C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5433" y="6579627"/>
            <a:ext cx="2413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18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3096-2EB1-6D5B-FD5C-088CFDFF1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0006" y="6117771"/>
            <a:ext cx="7533594" cy="740228"/>
          </a:xfrm>
        </p:spPr>
        <p:txBody>
          <a:bodyPr>
            <a:normAutofit/>
          </a:bodyPr>
          <a:lstStyle/>
          <a:p>
            <a:r>
              <a:rPr lang="en-US" dirty="0"/>
              <a:t>Deaths of Despair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A7E45-FB7C-BF00-D16A-F638B1C3B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55" y="4829527"/>
            <a:ext cx="10568279" cy="98031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“The mortality impact of being socially disconnected is similar to that caused by smoking up to 15 cigarettes a day”</a:t>
            </a:r>
          </a:p>
        </p:txBody>
      </p:sp>
      <p:pic>
        <p:nvPicPr>
          <p:cNvPr id="5" name="Picture 4" descr="A book cover with a hand and text&#10;&#10;Description automatically generated">
            <a:extLst>
              <a:ext uri="{FF2B5EF4-FFF2-40B4-BE49-F238E27FC236}">
                <a16:creationId xmlns:a16="http://schemas.microsoft.com/office/drawing/2014/main" id="{A7C4778E-E9CE-AF5D-E818-98164D2C62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56" y="904052"/>
            <a:ext cx="2392847" cy="3639312"/>
          </a:xfrm>
          <a:prstGeom prst="rect">
            <a:avLst/>
          </a:prstGeom>
        </p:spPr>
      </p:pic>
      <p:pic>
        <p:nvPicPr>
          <p:cNvPr id="6" name="Picture 5" descr="A graph of the number of people in the united states&#10;&#10;Description automatically generated with medium confidence">
            <a:extLst>
              <a:ext uri="{FF2B5EF4-FFF2-40B4-BE49-F238E27FC236}">
                <a16:creationId xmlns:a16="http://schemas.microsoft.com/office/drawing/2014/main" id="{B5CCC45A-053B-A837-9735-993D28625A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987" y="1702141"/>
            <a:ext cx="3584448" cy="2043134"/>
          </a:xfrm>
          <a:prstGeom prst="rect">
            <a:avLst/>
          </a:prstGeom>
        </p:spPr>
      </p:pic>
      <p:pic>
        <p:nvPicPr>
          <p:cNvPr id="7" name="Picture 6" descr="A close-up of pills and a glass of liquid&#10;&#10;AI-generated content may be incorrect.">
            <a:extLst>
              <a:ext uri="{FF2B5EF4-FFF2-40B4-BE49-F238E27FC236}">
                <a16:creationId xmlns:a16="http://schemas.microsoft.com/office/drawing/2014/main" id="{70681B4D-EB56-0FE5-4E1A-46C7A3A54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260" y="904052"/>
            <a:ext cx="2426208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09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CED9EB-33E4-DEC4-CE11-3DA20F1F0A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310" r="22652" b="1"/>
          <a:stretch/>
        </p:blipFill>
        <p:spPr>
          <a:xfrm>
            <a:off x="226744" y="207817"/>
            <a:ext cx="5024129" cy="5658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C35F38-0B81-6DC4-FE5C-F48F24E4B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784" y="6078069"/>
            <a:ext cx="10515600" cy="7616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Narratives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41ABF-54C4-23BD-9994-E8FB39269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3382" y="550863"/>
            <a:ext cx="5770418" cy="5264150"/>
          </a:xfrm>
        </p:spPr>
        <p:txBody>
          <a:bodyPr anchor="ctr">
            <a:normAutofit/>
          </a:bodyPr>
          <a:lstStyle/>
          <a:p>
            <a:r>
              <a:rPr lang="en-US" dirty="0"/>
              <a:t>Storytelling is part of being human</a:t>
            </a:r>
          </a:p>
          <a:p>
            <a:r>
              <a:rPr lang="en-US" dirty="0"/>
              <a:t>Stories over our best interests</a:t>
            </a:r>
          </a:p>
          <a:p>
            <a:r>
              <a:rPr lang="en-US" dirty="0"/>
              <a:t>Confirmation bias</a:t>
            </a:r>
          </a:p>
        </p:txBody>
      </p:sp>
    </p:spTree>
    <p:extLst>
      <p:ext uri="{BB962C8B-B14F-4D97-AF65-F5344CB8AC3E}">
        <p14:creationId xmlns:p14="http://schemas.microsoft.com/office/powerpoint/2010/main" val="2334706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Librarians Under Attack"/>
          <p:cNvSpPr txBox="1">
            <a:spLocks noGrp="1"/>
          </p:cNvSpPr>
          <p:nvPr>
            <p:ph type="body" idx="21"/>
          </p:nvPr>
        </p:nvSpPr>
        <p:spPr>
          <a:xfrm>
            <a:off x="2244436" y="6117770"/>
            <a:ext cx="9103014" cy="74022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sz="4400" dirty="0"/>
              <a:t>Librarians Under Attack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686C9D-398B-B6EB-B996-F137EE453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5556" b="5556"/>
          <a:stretch/>
        </p:blipFill>
        <p:spPr bwMode="auto">
          <a:xfrm>
            <a:off x="1371600" y="228599"/>
            <a:ext cx="9448800" cy="559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46FC92-40CF-743D-38CB-BAF217700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240117" y="222039"/>
            <a:ext cx="9711764" cy="54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0C61A9-D519-A85A-82E2-6F2AB0FB0399}"/>
              </a:ext>
            </a:extLst>
          </p:cNvPr>
          <p:cNvSpPr txBox="1"/>
          <p:nvPr/>
        </p:nvSpPr>
        <p:spPr>
          <a:xfrm>
            <a:off x="12711937" y="648138"/>
            <a:ext cx="62612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Impact" panose="020B0806030902050204" pitchFamily="34" charset="0"/>
              </a:rPr>
              <a:t>Countering</a:t>
            </a:r>
          </a:p>
          <a:p>
            <a:r>
              <a:rPr lang="en-US" sz="8000" dirty="0">
                <a:solidFill>
                  <a:schemeClr val="bg1"/>
                </a:solidFill>
                <a:latin typeface="Impact" panose="020B0806030902050204" pitchFamily="34" charset="0"/>
              </a:rPr>
              <a:t>“Parents”</a:t>
            </a:r>
          </a:p>
          <a:p>
            <a:r>
              <a:rPr lang="en-US" sz="8000" dirty="0">
                <a:solidFill>
                  <a:schemeClr val="bg1"/>
                </a:solidFill>
                <a:latin typeface="Impact" panose="020B0806030902050204" pitchFamily="34" charset="0"/>
              </a:rPr>
              <a:t>Right</a:t>
            </a:r>
          </a:p>
          <a:p>
            <a:r>
              <a:rPr lang="en-US" sz="8000" dirty="0">
                <a:solidFill>
                  <a:schemeClr val="bg1"/>
                </a:solidFill>
                <a:latin typeface="Impact" panose="020B0806030902050204" pitchFamily="34" charset="0"/>
              </a:rPr>
              <a:t>Narrative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F6164E-323D-F09B-5DE0-CD595A8C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 Banning Mask</a:t>
            </a:r>
          </a:p>
        </p:txBody>
      </p:sp>
    </p:spTree>
    <p:extLst>
      <p:ext uri="{BB962C8B-B14F-4D97-AF65-F5344CB8AC3E}">
        <p14:creationId xmlns:p14="http://schemas.microsoft.com/office/powerpoint/2010/main" val="8606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8C04F7-329D-0FFF-145E-700245694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784" y="6078069"/>
            <a:ext cx="10515600" cy="761675"/>
          </a:xfrm>
        </p:spPr>
        <p:txBody>
          <a:bodyPr anchor="b">
            <a:normAutofit/>
          </a:bodyPr>
          <a:lstStyle/>
          <a:p>
            <a:r>
              <a:rPr lang="en-US"/>
              <a:t>Government Speech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20605-6B03-F85C-8CEA-BFC099F80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0863"/>
            <a:ext cx="5396345" cy="5264150"/>
          </a:xfrm>
        </p:spPr>
        <p:txBody>
          <a:bodyPr anchor="t">
            <a:normAutofit/>
          </a:bodyPr>
          <a:lstStyle/>
          <a:p>
            <a:r>
              <a:rPr lang="en-US" dirty="0"/>
              <a:t>Presented as Not censorship</a:t>
            </a:r>
          </a:p>
          <a:p>
            <a:pPr lvl="1"/>
            <a:r>
              <a:rPr lang="en-US" dirty="0"/>
              <a:t>bypasses the first amendment</a:t>
            </a:r>
          </a:p>
          <a:p>
            <a:r>
              <a:rPr lang="en-US" dirty="0"/>
              <a:t>Success of this narrative could cripple libraries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9AD55D-8F76-D977-7414-30F8852338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03" r="3408"/>
          <a:stretch/>
        </p:blipFill>
        <p:spPr>
          <a:xfrm>
            <a:off x="6608618" y="195416"/>
            <a:ext cx="5112326" cy="575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97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ALL·E 2024-04-15 10.27.06 - A detailed black and white pencil drawing of a library scene. The Latina librarian stands bravely, holding a book confidently as if it were a shield. .webp">
            <a:extLst>
              <a:ext uri="{FF2B5EF4-FFF2-40B4-BE49-F238E27FC236}">
                <a16:creationId xmlns:a16="http://schemas.microsoft.com/office/drawing/2014/main" id="{735AB5C0-B0F1-B306-4DF3-FC08F1F0B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7" y="131448"/>
            <a:ext cx="5815173" cy="581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2C82E2-B7FF-E806-6BE6-D2DC660B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Never Neutral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250B1-C263-4BDB-8530-C962BB5DB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27" y="551629"/>
            <a:ext cx="5022273" cy="5263544"/>
          </a:xfrm>
        </p:spPr>
        <p:txBody>
          <a:bodyPr/>
          <a:lstStyle/>
          <a:p>
            <a:r>
              <a:rPr lang="en-US" dirty="0"/>
              <a:t>Old Narratives</a:t>
            </a:r>
          </a:p>
          <a:p>
            <a:pPr lvl="1"/>
            <a:r>
              <a:rPr lang="en-US" dirty="0"/>
              <a:t>Neutrality</a:t>
            </a:r>
          </a:p>
          <a:p>
            <a:r>
              <a:rPr lang="en-US" dirty="0"/>
              <a:t>Newer Narrative</a:t>
            </a:r>
          </a:p>
          <a:p>
            <a:pPr lvl="1"/>
            <a:r>
              <a:rPr lang="en-US" dirty="0"/>
              <a:t>Professionalism</a:t>
            </a:r>
          </a:p>
          <a:p>
            <a:r>
              <a:rPr lang="en-US" dirty="0"/>
              <a:t>Book Bans can Start Small</a:t>
            </a:r>
          </a:p>
          <a:p>
            <a:pPr lvl="1"/>
            <a:r>
              <a:rPr lang="en-US" dirty="0"/>
              <a:t>Tens can activate hundreds to restrict access for thousands</a:t>
            </a:r>
          </a:p>
        </p:txBody>
      </p:sp>
    </p:spTree>
    <p:extLst>
      <p:ext uri="{BB962C8B-B14F-4D97-AF65-F5344CB8AC3E}">
        <p14:creationId xmlns:p14="http://schemas.microsoft.com/office/powerpoint/2010/main" val="3817289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3096-2EB1-6D5B-FD5C-088CFDFF1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784" y="6078069"/>
            <a:ext cx="10515600" cy="761675"/>
          </a:xfrm>
        </p:spPr>
        <p:txBody>
          <a:bodyPr>
            <a:normAutofit/>
          </a:bodyPr>
          <a:lstStyle/>
          <a:p>
            <a:r>
              <a:rPr lang="en-US" dirty="0"/>
              <a:t>Social Cohesion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A7E45-FB7C-BF00-D16A-F638B1C3B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4555569"/>
            <a:ext cx="9753600" cy="126478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The I/We curve where members of a society focus on themselves and their wellbeing (I) versus where a community comes together around common goals (We).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C4778E-E9CE-AF5D-E818-98164D2C62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8200" y="680265"/>
            <a:ext cx="2391172" cy="3639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31CE1-E8E3-4A3A-36A1-24DFB05B13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08308" y="680265"/>
            <a:ext cx="2430587" cy="3639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CCC45A-053B-A837-9735-993D28625A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1194" y="1570842"/>
            <a:ext cx="3584448" cy="185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86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3096-2EB1-6D5B-FD5C-088CFDFF1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784" y="6078069"/>
            <a:ext cx="10515600" cy="761675"/>
          </a:xfrm>
        </p:spPr>
        <p:txBody>
          <a:bodyPr>
            <a:normAutofit/>
          </a:bodyPr>
          <a:lstStyle/>
          <a:p>
            <a:r>
              <a:rPr lang="en-US" dirty="0"/>
              <a:t>Social Cohesion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A7E45-FB7C-BF00-D16A-F638B1C3B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95799"/>
            <a:ext cx="10515600" cy="131921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The I/We curve where members of a society focus on themselves and their wellbeing (I) versus where a community comes together around common goals (We).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C4778E-E9CE-AF5D-E818-98164D2C62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831" y="550863"/>
            <a:ext cx="2391172" cy="36229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CCC45A-053B-A837-9735-993D28625A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6298" y="1433278"/>
            <a:ext cx="2997502" cy="18581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F550B3-7117-3381-ACD6-995D063B7B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04466" y="839439"/>
            <a:ext cx="3033888" cy="30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91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251</Words>
  <Application>Microsoft Macintosh PowerPoint</Application>
  <PresentationFormat>Widescreen</PresentationFormat>
  <Paragraphs>38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Impact</vt:lpstr>
      <vt:lpstr>Office Theme</vt:lpstr>
      <vt:lpstr>From Serving to Saving</vt:lpstr>
      <vt:lpstr>Deaths of Despair</vt:lpstr>
      <vt:lpstr>Narratives</vt:lpstr>
      <vt:lpstr>PowerPoint Presentation</vt:lpstr>
      <vt:lpstr>Book Banning Mask</vt:lpstr>
      <vt:lpstr>Government Speech</vt:lpstr>
      <vt:lpstr>Never Neutral</vt:lpstr>
      <vt:lpstr>Social Cohesion</vt:lpstr>
      <vt:lpstr>Social Cohesion</vt:lpstr>
      <vt:lpstr>Conflict to Classroom (to Conflict)</vt:lpstr>
      <vt:lpstr>From Phonics to Flying</vt:lpstr>
      <vt:lpstr>Lessons to Action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Lankes</dc:creator>
  <cp:lastModifiedBy>R. David Lankes</cp:lastModifiedBy>
  <cp:revision>4</cp:revision>
  <dcterms:created xsi:type="dcterms:W3CDTF">2024-11-05T15:25:30Z</dcterms:created>
  <dcterms:modified xsi:type="dcterms:W3CDTF">2025-06-03T16:24:41Z</dcterms:modified>
</cp:coreProperties>
</file>