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19" r:id="rId2"/>
    <p:sldId id="258" r:id="rId3"/>
    <p:sldId id="318" r:id="rId4"/>
    <p:sldId id="271" r:id="rId5"/>
    <p:sldId id="262" r:id="rId6"/>
    <p:sldId id="263" r:id="rId7"/>
    <p:sldId id="265" r:id="rId8"/>
    <p:sldId id="268" r:id="rId9"/>
    <p:sldId id="270" r:id="rId10"/>
    <p:sldId id="31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E37BDF-380D-5A40-BDA9-5B4B913590CA}" v="11" dt="2025-05-22T18:45:06.4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7586"/>
    <p:restoredTop sz="91497"/>
  </p:normalViewPr>
  <p:slideViewPr>
    <p:cSldViewPr snapToGrid="0">
      <p:cViewPr varScale="1">
        <p:scale>
          <a:sx n="125" d="100"/>
          <a:sy n="125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. David Lankes" userId="2e8cc1c5-91c5-423f-a42f-30533373732f" providerId="ADAL" clId="{A7E37BDF-380D-5A40-BDA9-5B4B913590CA}"/>
    <pc:docChg chg="undo custSel modSld modMainMaster">
      <pc:chgData name="R. David Lankes" userId="2e8cc1c5-91c5-423f-a42f-30533373732f" providerId="ADAL" clId="{A7E37BDF-380D-5A40-BDA9-5B4B913590CA}" dt="2025-06-03T16:28:55.439" v="138" actId="207"/>
      <pc:docMkLst>
        <pc:docMk/>
      </pc:docMkLst>
      <pc:sldChg chg="modTransition">
        <pc:chgData name="R. David Lankes" userId="2e8cc1c5-91c5-423f-a42f-30533373732f" providerId="ADAL" clId="{A7E37BDF-380D-5A40-BDA9-5B4B913590CA}" dt="2025-05-22T18:45:06.477" v="137"/>
        <pc:sldMkLst>
          <pc:docMk/>
          <pc:sldMk cId="21269921" sldId="258"/>
        </pc:sldMkLst>
      </pc:sldChg>
      <pc:sldChg chg="modTransition">
        <pc:chgData name="R. David Lankes" userId="2e8cc1c5-91c5-423f-a42f-30533373732f" providerId="ADAL" clId="{A7E37BDF-380D-5A40-BDA9-5B4B913590CA}" dt="2025-05-22T18:45:06.477" v="137"/>
        <pc:sldMkLst>
          <pc:docMk/>
          <pc:sldMk cId="298611095" sldId="262"/>
        </pc:sldMkLst>
      </pc:sldChg>
      <pc:sldChg chg="modTransition">
        <pc:chgData name="R. David Lankes" userId="2e8cc1c5-91c5-423f-a42f-30533373732f" providerId="ADAL" clId="{A7E37BDF-380D-5A40-BDA9-5B4B913590CA}" dt="2025-05-22T18:45:06.477" v="137"/>
        <pc:sldMkLst>
          <pc:docMk/>
          <pc:sldMk cId="3441465947" sldId="263"/>
        </pc:sldMkLst>
      </pc:sldChg>
      <pc:sldChg chg="modTransition">
        <pc:chgData name="R. David Lankes" userId="2e8cc1c5-91c5-423f-a42f-30533373732f" providerId="ADAL" clId="{A7E37BDF-380D-5A40-BDA9-5B4B913590CA}" dt="2025-05-22T18:45:06.477" v="137"/>
        <pc:sldMkLst>
          <pc:docMk/>
          <pc:sldMk cId="4143402769" sldId="265"/>
        </pc:sldMkLst>
      </pc:sldChg>
      <pc:sldChg chg="delSp modSp mod modTransition">
        <pc:chgData name="R. David Lankes" userId="2e8cc1c5-91c5-423f-a42f-30533373732f" providerId="ADAL" clId="{A7E37BDF-380D-5A40-BDA9-5B4B913590CA}" dt="2025-05-22T18:45:06.477" v="137"/>
        <pc:sldMkLst>
          <pc:docMk/>
          <pc:sldMk cId="4009291972" sldId="268"/>
        </pc:sldMkLst>
        <pc:spChg chg="mod">
          <ac:chgData name="R. David Lankes" userId="2e8cc1c5-91c5-423f-a42f-30533373732f" providerId="ADAL" clId="{A7E37BDF-380D-5A40-BDA9-5B4B913590CA}" dt="2025-05-19T14:47:17.173" v="80" actId="1076"/>
          <ac:spMkLst>
            <pc:docMk/>
            <pc:sldMk cId="4009291972" sldId="268"/>
            <ac:spMk id="3" creationId="{14B58A4F-0594-5A2F-2E9F-CD2EAA35EBCB}"/>
          </ac:spMkLst>
        </pc:spChg>
      </pc:sldChg>
      <pc:sldChg chg="addSp delSp modSp mod modTransition">
        <pc:chgData name="R. David Lankes" userId="2e8cc1c5-91c5-423f-a42f-30533373732f" providerId="ADAL" clId="{A7E37BDF-380D-5A40-BDA9-5B4B913590CA}" dt="2025-05-22T18:45:06.477" v="137"/>
        <pc:sldMkLst>
          <pc:docMk/>
          <pc:sldMk cId="4236627590" sldId="270"/>
        </pc:sldMkLst>
        <pc:spChg chg="mod">
          <ac:chgData name="R. David Lankes" userId="2e8cc1c5-91c5-423f-a42f-30533373732f" providerId="ADAL" clId="{A7E37BDF-380D-5A40-BDA9-5B4B913590CA}" dt="2025-05-19T14:44:12.658" v="70" actId="1036"/>
          <ac:spMkLst>
            <pc:docMk/>
            <pc:sldMk cId="4236627590" sldId="270"/>
            <ac:spMk id="4" creationId="{EFA18D83-909F-9696-AD84-A4D5C79C448B}"/>
          </ac:spMkLst>
        </pc:spChg>
        <pc:spChg chg="mod">
          <ac:chgData name="R. David Lankes" userId="2e8cc1c5-91c5-423f-a42f-30533373732f" providerId="ADAL" clId="{A7E37BDF-380D-5A40-BDA9-5B4B913590CA}" dt="2025-05-19T14:44:12.658" v="70" actId="1036"/>
          <ac:spMkLst>
            <pc:docMk/>
            <pc:sldMk cId="4236627590" sldId="270"/>
            <ac:spMk id="6" creationId="{FA35CD9B-10A9-333F-EBA5-50531C316C2D}"/>
          </ac:spMkLst>
        </pc:spChg>
        <pc:picChg chg="add mod">
          <ac:chgData name="R. David Lankes" userId="2e8cc1c5-91c5-423f-a42f-30533373732f" providerId="ADAL" clId="{A7E37BDF-380D-5A40-BDA9-5B4B913590CA}" dt="2025-05-19T14:44:45.705" v="77" actId="1076"/>
          <ac:picMkLst>
            <pc:docMk/>
            <pc:sldMk cId="4236627590" sldId="270"/>
            <ac:picMk id="8" creationId="{847A4099-A7EE-DBDA-414A-F3D57E1FBD0A}"/>
          </ac:picMkLst>
        </pc:picChg>
        <pc:picChg chg="add mod">
          <ac:chgData name="R. David Lankes" userId="2e8cc1c5-91c5-423f-a42f-30533373732f" providerId="ADAL" clId="{A7E37BDF-380D-5A40-BDA9-5B4B913590CA}" dt="2025-05-19T14:44:27.666" v="74" actId="1076"/>
          <ac:picMkLst>
            <pc:docMk/>
            <pc:sldMk cId="4236627590" sldId="270"/>
            <ac:picMk id="12" creationId="{6BC82F57-CBEC-D06A-4BCE-7F124C9A2774}"/>
          </ac:picMkLst>
        </pc:picChg>
      </pc:sldChg>
      <pc:sldChg chg="modTransition">
        <pc:chgData name="R. David Lankes" userId="2e8cc1c5-91c5-423f-a42f-30533373732f" providerId="ADAL" clId="{A7E37BDF-380D-5A40-BDA9-5B4B913590CA}" dt="2025-05-22T18:45:06.477" v="137"/>
        <pc:sldMkLst>
          <pc:docMk/>
          <pc:sldMk cId="1432453749" sldId="271"/>
        </pc:sldMkLst>
      </pc:sldChg>
      <pc:sldChg chg="modTransition">
        <pc:chgData name="R. David Lankes" userId="2e8cc1c5-91c5-423f-a42f-30533373732f" providerId="ADAL" clId="{A7E37BDF-380D-5A40-BDA9-5B4B913590CA}" dt="2025-05-22T18:45:06.477" v="137"/>
        <pc:sldMkLst>
          <pc:docMk/>
          <pc:sldMk cId="1953055105" sldId="317"/>
        </pc:sldMkLst>
      </pc:sldChg>
      <pc:sldChg chg="modTransition">
        <pc:chgData name="R. David Lankes" userId="2e8cc1c5-91c5-423f-a42f-30533373732f" providerId="ADAL" clId="{A7E37BDF-380D-5A40-BDA9-5B4B913590CA}" dt="2025-05-22T18:45:06.477" v="137"/>
        <pc:sldMkLst>
          <pc:docMk/>
          <pc:sldMk cId="825493246" sldId="318"/>
        </pc:sldMkLst>
      </pc:sldChg>
      <pc:sldChg chg="addSp delSp modSp mod modTransition modClrScheme chgLayout">
        <pc:chgData name="R. David Lankes" userId="2e8cc1c5-91c5-423f-a42f-30533373732f" providerId="ADAL" clId="{A7E37BDF-380D-5A40-BDA9-5B4B913590CA}" dt="2025-05-22T18:45:06.477" v="137"/>
        <pc:sldMkLst>
          <pc:docMk/>
          <pc:sldMk cId="2444745981" sldId="319"/>
        </pc:sldMkLst>
        <pc:spChg chg="add mod ord">
          <ac:chgData name="R. David Lankes" userId="2e8cc1c5-91c5-423f-a42f-30533373732f" providerId="ADAL" clId="{A7E37BDF-380D-5A40-BDA9-5B4B913590CA}" dt="2025-05-22T18:33:51.200" v="126" actId="27636"/>
          <ac:spMkLst>
            <pc:docMk/>
            <pc:sldMk cId="2444745981" sldId="319"/>
            <ac:spMk id="4" creationId="{017EA9E7-A606-E903-281B-1E2848D81C58}"/>
          </ac:spMkLst>
        </pc:spChg>
        <pc:picChg chg="add mod modCrop">
          <ac:chgData name="R. David Lankes" userId="2e8cc1c5-91c5-423f-a42f-30533373732f" providerId="ADAL" clId="{A7E37BDF-380D-5A40-BDA9-5B4B913590CA}" dt="2025-05-22T18:34:33.446" v="134"/>
          <ac:picMkLst>
            <pc:docMk/>
            <pc:sldMk cId="2444745981" sldId="319"/>
            <ac:picMk id="5" creationId="{CDEA45B2-8531-E042-1382-F140D55D8719}"/>
          </ac:picMkLst>
        </pc:picChg>
      </pc:sldChg>
      <pc:sldMasterChg chg="addSp delSp modSp mod">
        <pc:chgData name="R. David Lankes" userId="2e8cc1c5-91c5-423f-a42f-30533373732f" providerId="ADAL" clId="{A7E37BDF-380D-5A40-BDA9-5B4B913590CA}" dt="2025-06-03T16:28:55.439" v="138" actId="207"/>
        <pc:sldMasterMkLst>
          <pc:docMk/>
          <pc:sldMasterMk cId="2834759029" sldId="2147483648"/>
        </pc:sldMasterMkLst>
        <pc:spChg chg="add mod">
          <ac:chgData name="R. David Lankes" userId="2e8cc1c5-91c5-423f-a42f-30533373732f" providerId="ADAL" clId="{A7E37BDF-380D-5A40-BDA9-5B4B913590CA}" dt="2025-06-03T16:28:55.439" v="138" actId="207"/>
          <ac:spMkLst>
            <pc:docMk/>
            <pc:sldMasterMk cId="2834759029" sldId="2147483648"/>
            <ac:spMk id="5" creationId="{6A2540FE-073D-1C43-E200-3F2B5C1E5D69}"/>
          </ac:spMkLst>
        </pc:spChg>
      </pc:sldMasterChg>
    </pc:docChg>
  </pc:docChgLst>
  <pc:docChgLst>
    <pc:chgData name="R. David Lankes" userId="2e8cc1c5-91c5-423f-a42f-30533373732f" providerId="ADAL" clId="{8DD73DF2-4308-DE46-AF6C-FD5E26F00E7D}"/>
    <pc:docChg chg="custSel modMainMaster">
      <pc:chgData name="R. David Lankes" userId="2e8cc1c5-91c5-423f-a42f-30533373732f" providerId="ADAL" clId="{8DD73DF2-4308-DE46-AF6C-FD5E26F00E7D}" dt="2025-04-05T17:28:02.748" v="1"/>
      <pc:docMkLst>
        <pc:docMk/>
      </pc:docMkLst>
      <pc:sldMasterChg chg="addSp delSp modSp mod">
        <pc:chgData name="R. David Lankes" userId="2e8cc1c5-91c5-423f-a42f-30533373732f" providerId="ADAL" clId="{8DD73DF2-4308-DE46-AF6C-FD5E26F00E7D}" dt="2025-04-05T17:28:02.748" v="1"/>
        <pc:sldMasterMkLst>
          <pc:docMk/>
          <pc:sldMasterMk cId="2834759029" sldId="2147483648"/>
        </pc:sldMasterMkLst>
      </pc:sldMasterChg>
    </pc:docChg>
  </pc:docChgLst>
  <pc:docChgLst>
    <pc:chgData name="R. David Lankes" userId="2e8cc1c5-91c5-423f-a42f-30533373732f" providerId="ADAL" clId="{D7DBD983-0A56-3E46-A566-84B794B7DACD}"/>
    <pc:docChg chg="undo custSel addSld delSld modSld modMainMaster">
      <pc:chgData name="R. David Lankes" userId="2e8cc1c5-91c5-423f-a42f-30533373732f" providerId="ADAL" clId="{D7DBD983-0A56-3E46-A566-84B794B7DACD}" dt="2024-11-07T16:07:44.673" v="155" actId="20577"/>
      <pc:docMkLst>
        <pc:docMk/>
      </pc:docMkLst>
      <pc:sldChg chg="addSp delSp modSp del mod">
        <pc:chgData name="R. David Lankes" userId="2e8cc1c5-91c5-423f-a42f-30533373732f" providerId="ADAL" clId="{D7DBD983-0A56-3E46-A566-84B794B7DACD}" dt="2024-11-06T01:47:44.521" v="11" actId="2696"/>
        <pc:sldMkLst>
          <pc:docMk/>
          <pc:sldMk cId="2819190931" sldId="256"/>
        </pc:sldMkLst>
      </pc:sldChg>
      <pc:sldChg chg="delSp modSp mod delDesignElem chgLayout">
        <pc:chgData name="R. David Lankes" userId="2e8cc1c5-91c5-423f-a42f-30533373732f" providerId="ADAL" clId="{D7DBD983-0A56-3E46-A566-84B794B7DACD}" dt="2024-11-06T23:53:21.748" v="33" actId="1076"/>
        <pc:sldMkLst>
          <pc:docMk/>
          <pc:sldMk cId="21269921" sldId="258"/>
        </pc:sldMkLst>
      </pc:sldChg>
      <pc:sldChg chg="modSp mod chgLayout">
        <pc:chgData name="R. David Lankes" userId="2e8cc1c5-91c5-423f-a42f-30533373732f" providerId="ADAL" clId="{D7DBD983-0A56-3E46-A566-84B794B7DACD}" dt="2024-11-06T23:54:30.939" v="41" actId="255"/>
        <pc:sldMkLst>
          <pc:docMk/>
          <pc:sldMk cId="298611095" sldId="262"/>
        </pc:sldMkLst>
      </pc:sldChg>
      <pc:sldChg chg="delSp modSp mod delDesignElem chgLayout">
        <pc:chgData name="R. David Lankes" userId="2e8cc1c5-91c5-423f-a42f-30533373732f" providerId="ADAL" clId="{D7DBD983-0A56-3E46-A566-84B794B7DACD}" dt="2024-11-06T23:56:25.884" v="52" actId="14861"/>
        <pc:sldMkLst>
          <pc:docMk/>
          <pc:sldMk cId="3441465947" sldId="263"/>
        </pc:sldMkLst>
      </pc:sldChg>
      <pc:sldChg chg="modSp mod">
        <pc:chgData name="R. David Lankes" userId="2e8cc1c5-91c5-423f-a42f-30533373732f" providerId="ADAL" clId="{D7DBD983-0A56-3E46-A566-84B794B7DACD}" dt="2024-11-06T23:57:35.227" v="56" actId="1076"/>
        <pc:sldMkLst>
          <pc:docMk/>
          <pc:sldMk cId="4143402769" sldId="265"/>
        </pc:sldMkLst>
      </pc:sldChg>
      <pc:sldChg chg="modSp mod">
        <pc:chgData name="R. David Lankes" userId="2e8cc1c5-91c5-423f-a42f-30533373732f" providerId="ADAL" clId="{D7DBD983-0A56-3E46-A566-84B794B7DACD}" dt="2024-11-06T23:57:55.760" v="58" actId="1076"/>
        <pc:sldMkLst>
          <pc:docMk/>
          <pc:sldMk cId="4009291972" sldId="268"/>
        </pc:sldMkLst>
      </pc:sldChg>
      <pc:sldChg chg="addSp delSp modSp mod">
        <pc:chgData name="R. David Lankes" userId="2e8cc1c5-91c5-423f-a42f-30533373732f" providerId="ADAL" clId="{D7DBD983-0A56-3E46-A566-84B794B7DACD}" dt="2024-11-07T16:06:27.157" v="127" actId="14100"/>
        <pc:sldMkLst>
          <pc:docMk/>
          <pc:sldMk cId="4236627590" sldId="270"/>
        </pc:sldMkLst>
      </pc:sldChg>
      <pc:sldChg chg="addSp delSp modSp mod delDesignElem chgLayout">
        <pc:chgData name="R. David Lankes" userId="2e8cc1c5-91c5-423f-a42f-30533373732f" providerId="ADAL" clId="{D7DBD983-0A56-3E46-A566-84B794B7DACD}" dt="2024-11-07T16:05:56.639" v="123" actId="1076"/>
        <pc:sldMkLst>
          <pc:docMk/>
          <pc:sldMk cId="1432453749" sldId="271"/>
        </pc:sldMkLst>
      </pc:sldChg>
      <pc:sldChg chg="addSp delSp modSp mod">
        <pc:chgData name="R. David Lankes" userId="2e8cc1c5-91c5-423f-a42f-30533373732f" providerId="ADAL" clId="{D7DBD983-0A56-3E46-A566-84B794B7DACD}" dt="2024-11-07T16:07:44.673" v="155" actId="20577"/>
        <pc:sldMkLst>
          <pc:docMk/>
          <pc:sldMk cId="1953055105" sldId="317"/>
        </pc:sldMkLst>
      </pc:sldChg>
      <pc:sldChg chg="delSp modSp mod delDesignElem chgLayout">
        <pc:chgData name="R. David Lankes" userId="2e8cc1c5-91c5-423f-a42f-30533373732f" providerId="ADAL" clId="{D7DBD983-0A56-3E46-A566-84B794B7DACD}" dt="2024-11-07T16:05:07.007" v="111" actId="27636"/>
        <pc:sldMkLst>
          <pc:docMk/>
          <pc:sldMk cId="825493246" sldId="318"/>
        </pc:sldMkLst>
      </pc:sldChg>
      <pc:sldChg chg="addSp delSp modSp new mod">
        <pc:chgData name="R. David Lankes" userId="2e8cc1c5-91c5-423f-a42f-30533373732f" providerId="ADAL" clId="{D7DBD983-0A56-3E46-A566-84B794B7DACD}" dt="2024-11-07T16:02:42.139" v="86" actId="767"/>
        <pc:sldMkLst>
          <pc:docMk/>
          <pc:sldMk cId="2444745981" sldId="319"/>
        </pc:sldMkLst>
      </pc:sldChg>
      <pc:sldMasterChg chg="addSp delSp modSp mod">
        <pc:chgData name="R. David Lankes" userId="2e8cc1c5-91c5-423f-a42f-30533373732f" providerId="ADAL" clId="{D7DBD983-0A56-3E46-A566-84B794B7DACD}" dt="2024-11-06T23:52:11.069" v="25" actId="14100"/>
        <pc:sldMasterMkLst>
          <pc:docMk/>
          <pc:sldMasterMk cId="2834759029" sldId="2147483648"/>
        </pc:sldMasterMkLst>
      </pc:sldMasterChg>
    </pc:docChg>
  </pc:docChgLst>
  <pc:docChgLst>
    <pc:chgData name="R. David Lankes" userId="2e8cc1c5-91c5-423f-a42f-30533373732f" providerId="ADAL" clId="{82427068-0A7B-B049-8C02-2CFBFAA10BD1}"/>
    <pc:docChg chg="custSel modSld">
      <pc:chgData name="R. David Lankes" userId="2e8cc1c5-91c5-423f-a42f-30533373732f" providerId="ADAL" clId="{82427068-0A7B-B049-8C02-2CFBFAA10BD1}" dt="2025-03-18T11:52:35.067" v="31" actId="1076"/>
      <pc:docMkLst>
        <pc:docMk/>
      </pc:docMkLst>
      <pc:sldChg chg="addSp delSp modSp mod">
        <pc:chgData name="R. David Lankes" userId="2e8cc1c5-91c5-423f-a42f-30533373732f" providerId="ADAL" clId="{82427068-0A7B-B049-8C02-2CFBFAA10BD1}" dt="2025-03-18T11:52:35.067" v="31" actId="1076"/>
        <pc:sldMkLst>
          <pc:docMk/>
          <pc:sldMk cId="4009291972" sldId="268"/>
        </pc:sldMkLst>
        <pc:spChg chg="mod">
          <ac:chgData name="R. David Lankes" userId="2e8cc1c5-91c5-423f-a42f-30533373732f" providerId="ADAL" clId="{82427068-0A7B-B049-8C02-2CFBFAA10BD1}" dt="2025-03-18T11:52:35.067" v="31" actId="1076"/>
          <ac:spMkLst>
            <pc:docMk/>
            <pc:sldMk cId="4009291972" sldId="268"/>
            <ac:spMk id="3" creationId="{14B58A4F-0594-5A2F-2E9F-CD2EAA35EBCB}"/>
          </ac:spMkLst>
        </pc:spChg>
      </pc:sldChg>
    </pc:docChg>
  </pc:docChgLst>
  <pc:docChgLst>
    <pc:chgData name="R. David Lankes" userId="2e8cc1c5-91c5-423f-a42f-30533373732f" providerId="ADAL" clId="{BE616CD9-8174-7F4F-8163-1454EA9D6780}"/>
    <pc:docChg chg="modSld">
      <pc:chgData name="R. David Lankes" userId="2e8cc1c5-91c5-423f-a42f-30533373732f" providerId="ADAL" clId="{BE616CD9-8174-7F4F-8163-1454EA9D6780}" dt="2025-02-11T20:33:13.201" v="0" actId="20577"/>
      <pc:docMkLst>
        <pc:docMk/>
      </pc:docMkLst>
      <pc:sldChg chg="modSp mod">
        <pc:chgData name="R. David Lankes" userId="2e8cc1c5-91c5-423f-a42f-30533373732f" providerId="ADAL" clId="{BE616CD9-8174-7F4F-8163-1454EA9D6780}" dt="2025-02-11T20:33:13.201" v="0" actId="20577"/>
        <pc:sldMkLst>
          <pc:docMk/>
          <pc:sldMk cId="1432453749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F98D5-8363-884C-B377-486D077CF239}" type="datetimeFigureOut">
              <a:rPr lang="en-US" smtClean="0"/>
              <a:t>6/3/25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DE600-B7E4-4947-A7F7-0E77AC3BC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21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DE600-B7E4-4947-A7F7-0E77AC3BCC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91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day of the single toolkit and best practice solution is over. The long lingering model of efficiency and industrial librarianship put forth in the days of </a:t>
            </a:r>
            <a:r>
              <a:rPr lang="en-US" dirty="0" err="1"/>
              <a:t>dewey</a:t>
            </a:r>
            <a:r>
              <a:rPr lang="en-US" dirty="0"/>
              <a:t> are at an end.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DE600-B7E4-4947-A7F7-0E77AC3BCC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54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DE600-B7E4-4947-A7F7-0E77AC3BCC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66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9E773-AE82-6E4B-1105-1F4E6DDE5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09AEC-8E9E-E679-7871-AE3ADF541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31142-AABF-353B-89FC-A68CDADBA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0A528-F5D7-4848-A884-5F4F6C739348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CFD43-0314-0DA7-2489-DB4B0F8D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F43E2-824B-F0BD-2E19-174EDAB1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F3618-C67F-D14C-A53C-8F9BFD3E8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00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FFD5C-82BE-2FEA-74C0-8D404B2B2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4715B8-2C01-302C-E9EC-B37A541314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76063-42E4-0012-48FB-A7E81DF79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0A528-F5D7-4848-A884-5F4F6C739348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16790-AB88-83E8-AB68-816F799C7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266BC-F96E-FC86-9F50-B44CE9D6A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F3618-C67F-D14C-A53C-8F9BFD3E8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39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60F816-D27F-47AD-ACE2-AEC1FCE04D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B3E045-2846-77DD-103B-1E24B38A9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9A760-5DCB-EB19-4AD9-78D620D90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0A528-F5D7-4848-A884-5F4F6C739348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678AB-48C2-85A6-EB69-CBA25B22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FBBFC-042E-03DF-4FD3-39486B543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F3618-C67F-D14C-A53C-8F9BFD3E8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06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3896-C082-08E6-6864-41679D7F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FC3C4-481B-6A13-84D5-30702718D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DFC6D-3DAF-3180-07A3-4B4D8FB78D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0A528-F5D7-4848-A884-5F4F6C739348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576CA-F6F1-AEB0-5EF3-E5EC3E822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BE135-BEDB-C78B-C372-DAF8413C4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F3618-C67F-D14C-A53C-8F9BFD3E8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9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42B14-6618-4E0A-1665-2A8390E4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14BB2-79E9-0B2E-ECD8-4C25CCC7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86039-BA95-0202-3797-490AAA887D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0A528-F5D7-4848-A884-5F4F6C739348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69A4B-30DB-97BB-EDB1-A126D4E1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BEEB4-13F7-91BE-C127-BD559ABA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F3618-C67F-D14C-A53C-8F9BFD3E8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65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3885D-5F1A-0AD8-047A-99DC9F30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6EA2F-ED8B-80D6-DABF-C582F38395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4AA08-6F44-1D38-76F7-F8672415B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1AAE8-6ED0-299B-283B-DF74998EE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0A528-F5D7-4848-A884-5F4F6C739348}" type="datetimeFigureOut">
              <a:rPr lang="en-US" smtClean="0"/>
              <a:t>6/3/25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213C3-3BB3-2393-51F1-01D5FE7DE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D04A3-8202-4937-6DA5-42E21E396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F3618-C67F-D14C-A53C-8F9BFD3E8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54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44F4C-9C77-DBE9-6E5F-A9D919812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AE5FF-8033-CCAB-EA63-EA06EE0E3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DC6DE1-F9D9-5CD9-6501-62E47D435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869DC4-54AB-42B1-B92C-35AA22C9E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B3428-33F7-7E9F-EAC0-3B5CBBB85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F76026-9C63-DCF4-5DA9-F638AE75DC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0A528-F5D7-4848-A884-5F4F6C739348}" type="datetimeFigureOut">
              <a:rPr lang="en-US" smtClean="0"/>
              <a:t>6/3/25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9EA602-90FC-2E8F-2EDB-237D9AD51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F90FB2-86D7-215B-DD4A-3C467BF56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F3618-C67F-D14C-A53C-8F9BFD3E8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77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38CDF-3601-6FEB-E477-1CF5E6D95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6FF12F-70D8-6040-9527-A0F2FE1E8A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0A528-F5D7-4848-A884-5F4F6C739348}" type="datetimeFigureOut">
              <a:rPr lang="en-US" smtClean="0"/>
              <a:t>6/3/25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AAE9C2-F12C-4583-3745-BC70FD8D1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5D310E-057B-29FA-895D-F55F926A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F3618-C67F-D14C-A53C-8F9BFD3E8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2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9CA259-CE29-B97D-6D37-AC26DD8E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0A528-F5D7-4848-A884-5F4F6C739348}" type="datetimeFigureOut">
              <a:rPr lang="en-US" smtClean="0"/>
              <a:t>6/3/25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8E9422-738B-1E06-57B4-AF4C53EAC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7B0F1-7EB0-ED82-AB2D-DDE8C3AD2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F3618-C67F-D14C-A53C-8F9BFD3E8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B95BC-D52C-1651-6845-D06F86D0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AC703-E2BA-E161-BCE3-831AA22C8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9B4245-DBD1-CAA5-9E89-8B6D48D49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F048FF-85D5-92A7-2AC1-AF64B9E06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0A528-F5D7-4848-A884-5F4F6C739348}" type="datetimeFigureOut">
              <a:rPr lang="en-US" smtClean="0"/>
              <a:t>6/3/25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8AFAA-B646-B49A-F65B-56A07288B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23E1E5-15C8-029E-3C98-8684785F8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F3618-C67F-D14C-A53C-8F9BFD3E8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89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3B15-494F-E935-B1AA-4D7B617F0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C3A500-9D70-A089-3549-BC1874D068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48E0FE-D6E1-C30B-1D2E-70C2B1325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229A51-273B-7A47-36DE-4B7D6A0118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0A528-F5D7-4848-A884-5F4F6C739348}" type="datetimeFigureOut">
              <a:rPr lang="en-US" smtClean="0"/>
              <a:t>6/3/25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51DDF-BD22-8592-370D-BB608EB1B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B162A-A7F4-3060-F5BB-57DFCB6F8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4F3618-C67F-D14C-A53C-8F9BFD3E8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74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4CC30-5311-684F-8581-BB5A21D91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14350"/>
            <a:ext cx="10515600" cy="528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7650B21-754E-F3C2-8973-D93225E031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83A4D9-739C-DD46-BE56-1BF977452BD2}" type="datetimeFigureOut">
              <a:rPr lang="en-US" smtClean="0"/>
              <a:t>6/3/25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D2122B6-3F84-2670-A0F6-90884B5E0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31612FC-E7B8-F72B-2807-F1D2AAAEB7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2C77B3-3348-5843-AC13-2A734190B62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F1369E-B680-DD5A-09F3-3AFA40A927CA}"/>
              </a:ext>
            </a:extLst>
          </p:cNvPr>
          <p:cNvSpPr/>
          <p:nvPr userDrawn="1"/>
        </p:nvSpPr>
        <p:spPr>
          <a:xfrm>
            <a:off x="1818564" y="6078070"/>
            <a:ext cx="10373436" cy="7799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9F5FA5-9CFB-8225-91AC-F9F8454F9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897" y="6078070"/>
            <a:ext cx="8279130" cy="779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2540FE-073D-1C43-E200-3F2B5C1E5D69}"/>
              </a:ext>
            </a:extLst>
          </p:cNvPr>
          <p:cNvSpPr/>
          <p:nvPr userDrawn="1"/>
        </p:nvSpPr>
        <p:spPr>
          <a:xfrm>
            <a:off x="0" y="6078069"/>
            <a:ext cx="2205784" cy="7799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Aptos Display" panose="020B0004020202020204" pitchFamily="34" charset="0"/>
              </a:rPr>
              <a:t>TRIPTYCH</a:t>
            </a:r>
          </a:p>
        </p:txBody>
      </p:sp>
    </p:spTree>
    <p:extLst>
      <p:ext uri="{BB962C8B-B14F-4D97-AF65-F5344CB8AC3E}">
        <p14:creationId xmlns:p14="http://schemas.microsoft.com/office/powerpoint/2010/main" val="283475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7EA9E7-A606-E903-281B-1E2848D81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AI, Joy, and Social Connectedness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EA45B2-8531-E042-1382-F140D55D87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34"/>
          <a:stretch>
            <a:fillRect/>
          </a:stretch>
        </p:blipFill>
        <p:spPr>
          <a:xfrm>
            <a:off x="0" y="0"/>
            <a:ext cx="12192000" cy="607807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4745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18D53-9F60-333A-6E92-70B59C819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DBE781-4494-41BE-F1CB-BC102D567F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918" y="218118"/>
            <a:ext cx="10714161" cy="4821372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7A6966-E986-0440-5B86-9CF89E1D7E6B}"/>
              </a:ext>
            </a:extLst>
          </p:cNvPr>
          <p:cNvSpPr txBox="1">
            <a:spLocks/>
          </p:cNvSpPr>
          <p:nvPr/>
        </p:nvSpPr>
        <p:spPr>
          <a:xfrm>
            <a:off x="1923620" y="5122620"/>
            <a:ext cx="8344755" cy="852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700" dirty="0"/>
              <a:t>We must </a:t>
            </a:r>
            <a:r>
              <a:rPr lang="en-US" sz="1700" b="1" dirty="0"/>
              <a:t>prepare our staff </a:t>
            </a:r>
            <a:r>
              <a:rPr lang="en-US" sz="1700" dirty="0"/>
              <a:t>and ourselves | We must </a:t>
            </a:r>
            <a:r>
              <a:rPr lang="en-US" sz="1700" b="1" dirty="0"/>
              <a:t>infuse optimism </a:t>
            </a:r>
            <a:r>
              <a:rPr lang="en-US" sz="1700" dirty="0"/>
              <a:t>through action | Act locally and </a:t>
            </a:r>
            <a:r>
              <a:rPr lang="en-US" sz="1700" b="1" dirty="0"/>
              <a:t>share share share </a:t>
            </a:r>
            <a:r>
              <a:rPr lang="en-US" sz="1700" dirty="0"/>
              <a:t>| Insist on </a:t>
            </a:r>
            <a:r>
              <a:rPr lang="en-US" sz="1700" b="1" dirty="0"/>
              <a:t>networks of ideas </a:t>
            </a:r>
            <a:r>
              <a:rPr lang="en-US" sz="1700" dirty="0"/>
              <a:t>and conversation instead of standards and functions | </a:t>
            </a:r>
            <a:r>
              <a:rPr lang="en-US" sz="1700" b="1" dirty="0"/>
              <a:t>Play side-by-side </a:t>
            </a:r>
            <a:r>
              <a:rPr lang="en-US" sz="1700" dirty="0"/>
              <a:t>with the community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A5DEB0-ABD6-1CAE-34CB-066854BD7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 for Joy</a:t>
            </a:r>
          </a:p>
        </p:txBody>
      </p:sp>
    </p:spTree>
    <p:extLst>
      <p:ext uri="{BB962C8B-B14F-4D97-AF65-F5344CB8AC3E}">
        <p14:creationId xmlns:p14="http://schemas.microsoft.com/office/powerpoint/2010/main" val="1953055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F68C19CC-8946-60EE-1B80-548D1A0DF1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75" y="231457"/>
            <a:ext cx="11677649" cy="5254942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83DED5-75D6-9088-012F-34D56940E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Vocational Awe: A Warning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6C23B-0AA3-C0BA-CB2B-65720B481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5557369"/>
            <a:ext cx="10515600" cy="484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1700" dirty="0" err="1"/>
              <a:t>Fobazi</a:t>
            </a:r>
            <a:r>
              <a:rPr lang="en-US" sz="1700" dirty="0"/>
              <a:t> </a:t>
            </a:r>
            <a:r>
              <a:rPr lang="en-US" sz="1700" dirty="0" err="1"/>
              <a:t>Ettarh</a:t>
            </a:r>
            <a:r>
              <a:rPr lang="en-US" sz="1700" dirty="0"/>
              <a:t>, </a:t>
            </a:r>
            <a:r>
              <a:rPr lang="en-US" sz="1700" i="1" dirty="0"/>
              <a:t>Vocational Awe and Librarianship: The Lies We Tell Ourselves</a:t>
            </a:r>
          </a:p>
        </p:txBody>
      </p:sp>
    </p:spTree>
    <p:extLst>
      <p:ext uri="{BB962C8B-B14F-4D97-AF65-F5344CB8AC3E}">
        <p14:creationId xmlns:p14="http://schemas.microsoft.com/office/powerpoint/2010/main" val="21269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EB4E9E-8393-BEDC-92B9-FA7447318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74260C-EEB6-E390-F053-CAAE15B725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77" r="18160"/>
          <a:stretch/>
        </p:blipFill>
        <p:spPr>
          <a:xfrm>
            <a:off x="651165" y="673552"/>
            <a:ext cx="5957454" cy="4781895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5D9C1D-3117-7681-0672-CF625F390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An Apology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241AA-1433-ACEA-0F38-813DB1F06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4144" y="673553"/>
            <a:ext cx="4696691" cy="4781894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Libraries and library staff are facing multiple challenges in an age of artificial intelligence, </a:t>
            </a:r>
            <a:r>
              <a:rPr lang="en-US" sz="2000" b="1" dirty="0"/>
              <a:t>climate crisis</a:t>
            </a:r>
            <a:r>
              <a:rPr lang="en-US" sz="2000" dirty="0"/>
              <a:t>, </a:t>
            </a:r>
            <a:r>
              <a:rPr lang="en-US" sz="2000" b="1" dirty="0"/>
              <a:t>war</a:t>
            </a:r>
            <a:r>
              <a:rPr lang="en-US" sz="2000" dirty="0"/>
              <a:t>, questions on the firmness of </a:t>
            </a:r>
            <a:r>
              <a:rPr lang="en-US" sz="2000" b="1" dirty="0"/>
              <a:t>democracy</a:t>
            </a:r>
            <a:r>
              <a:rPr lang="en-US" sz="2000" dirty="0"/>
              <a:t>, </a:t>
            </a:r>
            <a:r>
              <a:rPr lang="en-US" sz="2000" b="1" dirty="0"/>
              <a:t>book bans </a:t>
            </a:r>
            <a:r>
              <a:rPr lang="en-US" sz="2000" dirty="0"/>
              <a:t>(and literal book burning), </a:t>
            </a:r>
            <a:r>
              <a:rPr lang="en-US" sz="2000" b="1" dirty="0"/>
              <a:t>disinformation </a:t>
            </a:r>
            <a:r>
              <a:rPr lang="en-US" sz="2000" dirty="0"/>
              <a:t>flooding social media, </a:t>
            </a:r>
            <a:r>
              <a:rPr lang="en-US" sz="2000" b="1" dirty="0"/>
              <a:t>social media </a:t>
            </a:r>
            <a:r>
              <a:rPr lang="en-US" sz="2000" dirty="0"/>
              <a:t>pushing confrontation over community for greater monetization, mounting </a:t>
            </a:r>
            <a:r>
              <a:rPr lang="en-US" sz="2000" b="1" dirty="0"/>
              <a:t>deaths of despair </a:t>
            </a:r>
            <a:r>
              <a:rPr lang="en-US" sz="2000" dirty="0"/>
              <a:t>from growing social isolation, and </a:t>
            </a:r>
            <a:r>
              <a:rPr lang="en-US" sz="2000" b="1" dirty="0"/>
              <a:t>pandemics</a:t>
            </a:r>
            <a:r>
              <a:rPr lang="en-US" sz="2000" dirty="0"/>
              <a:t>.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But these challenges offer libraries an opportunity to serve our communities wrestling with such massive issues and help them find optimism and room for growth.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93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E7B910-2B1D-B47A-94B5-E960894BD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72339D-4445-453F-47C4-75A47267A2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465" y="259669"/>
            <a:ext cx="10437070" cy="469668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95AAB7-9C6B-08EE-66AF-6A0F68B2F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897" y="6078070"/>
            <a:ext cx="8279130" cy="7799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Joy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CB8A3E-9A6F-0BB9-3F73-338F0196B00C}"/>
              </a:ext>
            </a:extLst>
          </p:cNvPr>
          <p:cNvSpPr txBox="1">
            <a:spLocks/>
          </p:cNvSpPr>
          <p:nvPr/>
        </p:nvSpPr>
        <p:spPr>
          <a:xfrm>
            <a:off x="1713049" y="5135992"/>
            <a:ext cx="9424713" cy="852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700" dirty="0"/>
              <a:t>A Great Opportunity to Positively Change Society.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700" dirty="0"/>
              <a:t>We must acknowledge problems and then act. We act in our own local way at our own local scale. </a:t>
            </a:r>
          </a:p>
        </p:txBody>
      </p:sp>
    </p:spTree>
    <p:extLst>
      <p:ext uri="{BB962C8B-B14F-4D97-AF65-F5344CB8AC3E}">
        <p14:creationId xmlns:p14="http://schemas.microsoft.com/office/powerpoint/2010/main" val="1432453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87B0C-66AB-2DD2-9623-6CC70A5A4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4000" dirty="0"/>
              <a:t>The Two Faces of the Industrial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A2B9F-D903-4605-88D8-8CB4877D0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2138" y="514350"/>
            <a:ext cx="5681662" cy="5285423"/>
          </a:xfrm>
        </p:spPr>
        <p:txBody>
          <a:bodyPr>
            <a:normAutofit/>
          </a:bodyPr>
          <a:lstStyle/>
          <a:p>
            <a:r>
              <a:rPr lang="en-US" dirty="0"/>
              <a:t>Doom: Toolkits and Best Practices for Mass Adoption</a:t>
            </a:r>
          </a:p>
          <a:p>
            <a:pPr lvl="1"/>
            <a:r>
              <a:rPr lang="en-US" sz="2800" dirty="0"/>
              <a:t>Rural Mental Health Example</a:t>
            </a:r>
          </a:p>
          <a:p>
            <a:r>
              <a:rPr lang="en-US" dirty="0"/>
              <a:t>Dream: Transformed Networks of People not Functions</a:t>
            </a:r>
          </a:p>
          <a:p>
            <a:pPr lvl="1"/>
            <a:r>
              <a:rPr lang="en-US" sz="2800" dirty="0"/>
              <a:t>Instead of a focus on standardizing functions</a:t>
            </a:r>
          </a:p>
          <a:p>
            <a:pPr lvl="1"/>
            <a:r>
              <a:rPr lang="en-US" sz="2800" dirty="0"/>
              <a:t>Focus on library staff sharing ideas and learning the adapt, not adopt those ideas.</a:t>
            </a:r>
          </a:p>
        </p:txBody>
      </p:sp>
      <p:pic>
        <p:nvPicPr>
          <p:cNvPr id="11" name="Picture 10" descr="A person with a face and a clock&#10;&#10;Description automatically generated with medium confidence">
            <a:extLst>
              <a:ext uri="{FF2B5EF4-FFF2-40B4-BE49-F238E27FC236}">
                <a16:creationId xmlns:a16="http://schemas.microsoft.com/office/drawing/2014/main" id="{09B64A8E-4735-35FB-093C-8E75805959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013" y="164412"/>
            <a:ext cx="5010369" cy="5635361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611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24825-97A0-EC56-E8B8-8C8B05AC3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Two Faces of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85D74-A19F-5C14-88FE-7FE98CE84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4350"/>
            <a:ext cx="5862638" cy="5285423"/>
          </a:xfrm>
        </p:spPr>
        <p:txBody>
          <a:bodyPr>
            <a:noAutofit/>
          </a:bodyPr>
          <a:lstStyle/>
          <a:p>
            <a:r>
              <a:rPr lang="en-US" dirty="0"/>
              <a:t>Doom: As a disruptive force and one in a series of escalating technological shifts</a:t>
            </a:r>
          </a:p>
          <a:p>
            <a:pPr lvl="1"/>
            <a:r>
              <a:rPr lang="en-US" sz="2000" dirty="0"/>
              <a:t>AI is here: music, cars, health</a:t>
            </a:r>
          </a:p>
          <a:p>
            <a:pPr lvl="1"/>
            <a:r>
              <a:rPr lang="en-US" sz="2000" dirty="0"/>
              <a:t>Generative AI impacts publishing, education, creative work</a:t>
            </a:r>
          </a:p>
          <a:p>
            <a:r>
              <a:rPr lang="en-US" dirty="0"/>
              <a:t>Dream: As a tool to augment the work of librarians and to help communities tell stories</a:t>
            </a:r>
          </a:p>
          <a:p>
            <a:pPr lvl="1"/>
            <a:r>
              <a:rPr lang="en-US" sz="2000" dirty="0"/>
              <a:t>Accessible to unskilled voices to tell their authentic story: scripting, images, narration</a:t>
            </a:r>
          </a:p>
          <a:p>
            <a:pPr lvl="1"/>
            <a:r>
              <a:rPr lang="en-US" sz="2000" dirty="0"/>
              <a:t>Augmented Intelligence in Reference</a:t>
            </a:r>
          </a:p>
          <a:p>
            <a:pPr lvl="1"/>
            <a:r>
              <a:rPr lang="en-US" sz="2000" dirty="0"/>
              <a:t>Putting stories to work – accessible qualitative data</a:t>
            </a:r>
          </a:p>
        </p:txBody>
      </p:sp>
      <p:pic>
        <p:nvPicPr>
          <p:cNvPr id="5" name="Picture 4" descr="A cat sitting in a desert&#10;&#10;Description automatically generated">
            <a:extLst>
              <a:ext uri="{FF2B5EF4-FFF2-40B4-BE49-F238E27FC236}">
                <a16:creationId xmlns:a16="http://schemas.microsoft.com/office/drawing/2014/main" id="{5790DF59-033D-D7E6-6E9E-7417302EC5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972301" y="214930"/>
            <a:ext cx="4976812" cy="5723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41465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339CE-5ACF-C2AA-7691-195A0525A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0FCBB-345F-92BB-CE67-E541BDC65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Two Faces of AI – Part 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A3C1E-983B-2E19-CB5A-216F7A84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571500"/>
            <a:ext cx="5946648" cy="5191125"/>
          </a:xfrm>
        </p:spPr>
        <p:txBody>
          <a:bodyPr/>
          <a:lstStyle/>
          <a:p>
            <a:r>
              <a:rPr lang="en-US" dirty="0"/>
              <a:t>Doom: All information in doubt</a:t>
            </a:r>
          </a:p>
          <a:p>
            <a:pPr lvl="1"/>
            <a:r>
              <a:rPr lang="en-US" dirty="0"/>
              <a:t>Pictures no longer assumed to be reality</a:t>
            </a:r>
          </a:p>
          <a:p>
            <a:r>
              <a:rPr lang="en-US" dirty="0"/>
              <a:t>Dream: Position hyper-local information expertise to authenticate information and hold local authority</a:t>
            </a:r>
          </a:p>
          <a:p>
            <a:pPr lvl="1"/>
            <a:r>
              <a:rPr lang="en-US" dirty="0"/>
              <a:t>A new information literacy is needed</a:t>
            </a:r>
          </a:p>
          <a:p>
            <a:pPr lvl="1"/>
            <a:r>
              <a:rPr lang="en-US" dirty="0"/>
              <a:t>From making people skeptical to the stress of always being skeptical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9B9D5C-B0A8-0B5F-B184-DDC2BBFB09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848" y="56261"/>
            <a:ext cx="5442135" cy="3538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2014B5-15FC-A55E-6749-2B7F59F7DC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834" y="2671762"/>
            <a:ext cx="460296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02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A2F7D-CAED-2C9E-CACA-27B16ACB4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6A888-C100-190C-9AA1-2E2AD522A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Deaths of Despair: A Glorious Tragedy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58A4F-0594-5A2F-2E9F-CD2EAA35E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2531"/>
            <a:ext cx="10515600" cy="1924878"/>
          </a:xfrm>
        </p:spPr>
        <p:txBody>
          <a:bodyPr numCol="2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500" b="1" dirty="0"/>
              <a:t>Old Narratives</a:t>
            </a:r>
          </a:p>
          <a:p>
            <a:pPr marL="0" indent="0" algn="ctr">
              <a:buNone/>
            </a:pPr>
            <a:r>
              <a:rPr lang="en-US" dirty="0"/>
              <a:t>Neutral Retreat</a:t>
            </a:r>
          </a:p>
          <a:p>
            <a:pPr marL="0" indent="0" algn="ctr">
              <a:buNone/>
            </a:pPr>
            <a:r>
              <a:rPr lang="en-US" dirty="0"/>
              <a:t>Information Center</a:t>
            </a:r>
          </a:p>
          <a:p>
            <a:pPr marL="0" indent="0" algn="ctr">
              <a:buNone/>
            </a:pPr>
            <a:r>
              <a:rPr lang="en-US" dirty="0"/>
              <a:t>Third Space</a:t>
            </a:r>
          </a:p>
          <a:p>
            <a:pPr marL="0" indent="0" algn="ctr">
              <a:buNone/>
            </a:pPr>
            <a:r>
              <a:rPr lang="en-US" sz="3500" b="1" dirty="0"/>
              <a:t>New Narrative</a:t>
            </a:r>
          </a:p>
          <a:p>
            <a:pPr marL="0" indent="0" algn="ctr">
              <a:buNone/>
            </a:pPr>
            <a:r>
              <a:rPr lang="en-US" dirty="0"/>
              <a:t>Agents of Social Connection</a:t>
            </a:r>
          </a:p>
          <a:p>
            <a:pPr marL="0" indent="0" algn="ctr">
              <a:buNone/>
            </a:pPr>
            <a:r>
              <a:rPr lang="en-US" dirty="0"/>
              <a:t>Saving Lives</a:t>
            </a:r>
          </a:p>
          <a:p>
            <a:pPr marL="0" indent="0" algn="ctr">
              <a:buNone/>
            </a:pPr>
            <a:r>
              <a:rPr lang="en-US" dirty="0"/>
              <a:t>From Passive 3</a:t>
            </a:r>
            <a:r>
              <a:rPr lang="en-US" baseline="30000" dirty="0"/>
              <a:t>rd</a:t>
            </a:r>
            <a:r>
              <a:rPr lang="en-US" dirty="0"/>
              <a:t> Space to Active Ground of Engagement</a:t>
            </a:r>
          </a:p>
        </p:txBody>
      </p:sp>
    </p:spTree>
    <p:extLst>
      <p:ext uri="{BB962C8B-B14F-4D97-AF65-F5344CB8AC3E}">
        <p14:creationId xmlns:p14="http://schemas.microsoft.com/office/powerpoint/2010/main" val="4009291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50FAB-332E-0DBD-F3F4-127EDDB0E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New Models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18D83-909F-9696-AD84-A4D5C79C448B}"/>
              </a:ext>
            </a:extLst>
          </p:cNvPr>
          <p:cNvSpPr txBox="1"/>
          <p:nvPr/>
        </p:nvSpPr>
        <p:spPr>
          <a:xfrm>
            <a:off x="409574" y="5281626"/>
            <a:ext cx="500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Library as Movement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5CD9B-10A9-333F-EBA5-50531C316C2D}"/>
              </a:ext>
            </a:extLst>
          </p:cNvPr>
          <p:cNvSpPr txBox="1"/>
          <p:nvPr/>
        </p:nvSpPr>
        <p:spPr>
          <a:xfrm>
            <a:off x="5884796" y="5281626"/>
            <a:ext cx="5957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Library as </a:t>
            </a:r>
            <a:r>
              <a:rPr lang="en-US" sz="3200" dirty="0" err="1"/>
              <a:t>Storyhouse</a:t>
            </a:r>
            <a:endParaRPr lang="en-US" sz="3200" dirty="0"/>
          </a:p>
        </p:txBody>
      </p:sp>
      <p:pic>
        <p:nvPicPr>
          <p:cNvPr id="8" name="Picture 7" descr="A person standing on top of a pile of books with a flag&#10;&#10;AI-generated content may be incorrect.">
            <a:extLst>
              <a:ext uri="{FF2B5EF4-FFF2-40B4-BE49-F238E27FC236}">
                <a16:creationId xmlns:a16="http://schemas.microsoft.com/office/drawing/2014/main" id="{847A4099-A7EE-DBDA-414A-F3D57E1FB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273767"/>
            <a:ext cx="5007859" cy="5007859"/>
          </a:xfrm>
          <a:prstGeom prst="rect">
            <a:avLst/>
          </a:prstGeom>
        </p:spPr>
      </p:pic>
      <p:pic>
        <p:nvPicPr>
          <p:cNvPr id="12" name="Picture 11" descr="A drawing of people sitting on bookshelves&#10;&#10;AI-generated content may be incorrect.">
            <a:extLst>
              <a:ext uri="{FF2B5EF4-FFF2-40B4-BE49-F238E27FC236}">
                <a16:creationId xmlns:a16="http://schemas.microsoft.com/office/drawing/2014/main" id="{6BC82F57-CBEC-D06A-4BCE-7F124C9A2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396" y="273767"/>
            <a:ext cx="5007859" cy="500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27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452</Words>
  <Application>Microsoft Macintosh PowerPoint</Application>
  <PresentationFormat>Widescreen</PresentationFormat>
  <Paragraphs>46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AI, Joy, and Social Connectedness</vt:lpstr>
      <vt:lpstr>Vocational Awe: A Warning</vt:lpstr>
      <vt:lpstr>An Apology</vt:lpstr>
      <vt:lpstr>Joy</vt:lpstr>
      <vt:lpstr>The Two Faces of the Industrial Library</vt:lpstr>
      <vt:lpstr>The Two Faces of AI</vt:lpstr>
      <vt:lpstr>The Two Faces of AI – Part 2</vt:lpstr>
      <vt:lpstr>Deaths of Despair: A Glorious Tragedy</vt:lpstr>
      <vt:lpstr>Two New Models</vt:lpstr>
      <vt:lpstr>Plan for Joy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David Lankes</dc:creator>
  <cp:keywords/>
  <dc:description/>
  <cp:lastModifiedBy>R. David Lankes</cp:lastModifiedBy>
  <cp:revision>17</cp:revision>
  <cp:lastPrinted>2024-09-24T21:11:26Z</cp:lastPrinted>
  <dcterms:created xsi:type="dcterms:W3CDTF">2024-09-19T21:26:34Z</dcterms:created>
  <dcterms:modified xsi:type="dcterms:W3CDTF">2025-06-03T16:29:05Z</dcterms:modified>
  <cp:category/>
</cp:coreProperties>
</file>