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94" r:id="rId4"/>
    <p:sldId id="290" r:id="rId5"/>
    <p:sldId id="291" r:id="rId6"/>
    <p:sldId id="292" r:id="rId7"/>
    <p:sldId id="259" r:id="rId8"/>
    <p:sldId id="281" r:id="rId9"/>
    <p:sldId id="282" r:id="rId10"/>
    <p:sldId id="283" r:id="rId11"/>
    <p:sldId id="28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/>
    <p:restoredTop sz="94694"/>
  </p:normalViewPr>
  <p:slideViewPr>
    <p:cSldViewPr snapToGrid="0">
      <p:cViewPr varScale="1">
        <p:scale>
          <a:sx n="117" d="100"/>
          <a:sy n="117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E5BD-2CF5-F1E6-A8CB-50E8760C1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35683-B6B7-A0E5-A9D0-B4154CEC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988E-B203-6AFD-392E-E43CF662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7D52-A55C-3F5F-DA59-CC002C09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3638C-7315-1D80-6046-4F997242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CAE9-705A-A5C6-7F49-8966369F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CD6E-5368-2FF3-B413-8CA86E452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7DECD-024B-C8F5-1C99-3C8A1C2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8DC32-069B-DB4D-EC39-7BB4C6F3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C01CA-72E5-EEAA-40AE-52BD5962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C7C60-A31F-A45B-A803-06B1404AB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E3AFA-E69D-5AF1-27D7-74F0ECF3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CBB9-9987-6989-471E-312B3389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262ED-7F2D-4E8A-735A-8B6798BF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1A736-4955-9AEE-F5B2-1E2A0C39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A7F0-B2D5-C4EA-0AFB-ADDF28DA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D855-C356-3E90-2D9B-64C51837B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19E0-9448-F705-C6B1-2A989DCD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8386-2D63-A25C-3843-7F4FDB43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ACC63-78BF-EDB0-639C-877FE0B6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57AD-93E6-B044-836C-AF91A858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83484-323B-5F7F-D223-58E9BED9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8CCE-4D9A-E776-9D95-6E426826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6723A-B444-C5CC-F62E-F11E3308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10803-5762-61D9-D4F7-F93C58C2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4C0F-F217-7B98-91D9-121E94C5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B1350-1473-A4AF-B6DF-0F5E7A070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A960A-AE38-644F-2C22-3C236ED83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5255-46B7-370A-58FB-50735B08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01B0-593B-5402-352E-C2D114AD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C3340-4C22-57CB-824F-995819F3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8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AF64-6378-953D-DF92-8005B57F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8214-FC5A-D804-585D-CFA0904E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52AD8-9BEE-31E6-FE32-4978F0C2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49946-C2F1-4581-1C06-AFF26388C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C3850-3FF8-0272-8197-6DAAFCB2E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EDA02-04E1-CB87-378C-6741EB1A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66CF1-E170-9B5F-CD4D-516CA9B0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CEF09-574A-0F03-4A82-3EFA5362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6876-9396-345A-43C5-EB6A6F31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567A1-74B1-54EF-A417-16D2855B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490F-5FA0-29A7-EC56-3EF0D65A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E2467-5884-E8D3-3168-3500DAAD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6C134-3468-3BE1-9DCB-2968A56E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452B8-16A9-91B0-CA64-B2DAC09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B3859-1690-0912-CEB8-D714A7CE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0CFC-34BF-4D0D-4CF6-8A971B36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603F-3B14-76E5-4CCD-F74BA398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A0354-27B3-CFCD-849F-82C14C8F7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C4C6-8412-11FE-74FB-96293765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C5382-F90A-B12E-530C-CECCD55B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F131-A932-D080-4688-5D42D066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1CA8-DDD5-501D-7C68-E6A79FCE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57D96-4532-8E37-2CA3-D75A1D21A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FF32-D30C-81A7-D322-36A09469C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53FAA-4A58-E69B-B2BD-A4247034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6B413-8B68-B19E-86DB-6C07FE7E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5AF06-2A06-D21D-AF2F-21960F65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1B78B-47B6-CC97-DCB6-EC9B3566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7E14E-5CDC-D1E1-86CC-195815D6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601E-972C-67DD-CBF9-CF6B263FE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CEA731-2E55-5341-8C96-A16A8EF1CE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5412-D3F7-E969-E4A5-0470163B4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1B77C-B3F6-067E-23E8-DF20923BE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B1505-73C0-234F-9CFE-94A806A7B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Downloads/SLAAIT2.rdp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4XXITaBzpephEWll0kWGLQvRzrZT-BQ0/view?usp=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93AE5C-4F3B-1099-A70F-C7923A426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8B5F5-794B-ABA5-9046-5C4859A84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State Libraries and AI Technologies (SLAAIT)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DD0D0-DA4A-2029-C8EE-7EE29B389C38}"/>
              </a:ext>
            </a:extLst>
          </p:cNvPr>
          <p:cNvSpPr>
            <a:spLocks/>
          </p:cNvSpPr>
          <p:nvPr/>
        </p:nvSpPr>
        <p:spPr>
          <a:xfrm>
            <a:off x="661915" y="5676901"/>
            <a:ext cx="3306089" cy="665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Update and Planning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29, 2024</a:t>
            </a:r>
          </a:p>
        </p:txBody>
      </p:sp>
    </p:spTree>
    <p:extLst>
      <p:ext uri="{BB962C8B-B14F-4D97-AF65-F5344CB8AC3E}">
        <p14:creationId xmlns:p14="http://schemas.microsoft.com/office/powerpoint/2010/main" val="138528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BB05635-9787-3056-6EB4-B4E47907B8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4" y="1380505"/>
            <a:ext cx="11518726" cy="52687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90EFE1-BE8F-550C-F841-C3273D71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Hosted Services</a:t>
            </a:r>
          </a:p>
        </p:txBody>
      </p:sp>
    </p:spTree>
    <p:extLst>
      <p:ext uri="{BB962C8B-B14F-4D97-AF65-F5344CB8AC3E}">
        <p14:creationId xmlns:p14="http://schemas.microsoft.com/office/powerpoint/2010/main" val="214909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943F-DD7F-11FC-C6D8-E82754A8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166" y="5745970"/>
            <a:ext cx="3734014" cy="7890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librarians and staff need to know to know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FA849-9BFB-3294-7F08-EC2F0164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246863-DB10-5770-6BE5-A30CD3396C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9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dirty="0"/>
              <a:t>AI Competencies</a:t>
            </a:r>
          </a:p>
        </p:txBody>
      </p:sp>
      <p:pic>
        <p:nvPicPr>
          <p:cNvPr id="9" name="Picture 8" descr="A circular diagram with different colored circles&#10;&#10;Description automatically generated">
            <a:extLst>
              <a:ext uri="{FF2B5EF4-FFF2-40B4-BE49-F238E27FC236}">
                <a16:creationId xmlns:a16="http://schemas.microsoft.com/office/drawing/2014/main" id="{850AAA81-F2EC-302C-E764-CB44CCE9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" t="2798" r="3929" b="1413"/>
          <a:stretch/>
        </p:blipFill>
        <p:spPr>
          <a:xfrm>
            <a:off x="489857" y="1284514"/>
            <a:ext cx="4323152" cy="4461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73F379-4A8F-2862-9699-086D68271BF0}"/>
              </a:ext>
            </a:extLst>
          </p:cNvPr>
          <p:cNvSpPr txBox="1"/>
          <p:nvPr/>
        </p:nvSpPr>
        <p:spPr>
          <a:xfrm>
            <a:off x="5453743" y="2033512"/>
            <a:ext cx="6096000" cy="3139321"/>
          </a:xfrm>
          <a:prstGeom prst="rect">
            <a:avLst/>
          </a:prstGeom>
          <a:solidFill>
            <a:schemeClr val="bg1"/>
          </a:solidFill>
          <a:effectLst>
            <a:outerShdw blurRad="466405" dir="2700000" sx="102000" sy="102000" algn="tl" rotWithShape="0">
              <a:prstClr val="black">
                <a:alpha val="95903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After reviewing the sources and exploring what resources are available regarding AI competencies for librarians, there is a noticeable lack of literature for public libraries and school libraries. The research is focused more on academic libraries and teachers in K-12 education.  </a:t>
            </a:r>
          </a:p>
          <a:p>
            <a:endParaRPr lang="en-US" dirty="0"/>
          </a:p>
          <a:p>
            <a:r>
              <a:rPr lang="en-US" dirty="0"/>
              <a:t>Additionally, many of the competencies recommended encompass not only technical skills, but also soft skills and ethical considerations. A key competency that is missing from the research is skills in selecting, acquiring, and maintaining AI-based software. </a:t>
            </a:r>
          </a:p>
        </p:txBody>
      </p:sp>
    </p:spTree>
    <p:extLst>
      <p:ext uri="{BB962C8B-B14F-4D97-AF65-F5344CB8AC3E}">
        <p14:creationId xmlns:p14="http://schemas.microsoft.com/office/powerpoint/2010/main" val="45643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AE7EA-FF8D-76FE-D3BD-7A9F22C8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C8B06-CE64-F65C-9A0B-69B220C80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2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E37CA-8924-F39B-1873-DB34354D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AADE-8D36-C1C3-079F-B9B95133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700"/>
              <a:t>Welcome</a:t>
            </a:r>
          </a:p>
          <a:p>
            <a:r>
              <a:rPr lang="en-US" sz="1700"/>
              <a:t>Work in Progress</a:t>
            </a:r>
          </a:p>
          <a:p>
            <a:pPr lvl="1"/>
            <a:r>
              <a:rPr lang="en-US" sz="1700"/>
              <a:t>Increased communication</a:t>
            </a:r>
          </a:p>
          <a:p>
            <a:pPr lvl="2"/>
            <a:r>
              <a:rPr lang="en-US" sz="1700"/>
              <a:t>The Full SLAAIT weekly newsletter | Field Notes: Summary of Interviews with SLAAIT members</a:t>
            </a:r>
          </a:p>
          <a:p>
            <a:pPr lvl="1"/>
            <a:r>
              <a:rPr lang="en-US" sz="1700"/>
              <a:t>SLAAIT Member Interviews: What We Learned</a:t>
            </a:r>
          </a:p>
          <a:p>
            <a:pPr lvl="2"/>
            <a:r>
              <a:rPr lang="en-US" sz="1700"/>
              <a:t>Trends | What SLAAIT members want</a:t>
            </a:r>
          </a:p>
          <a:p>
            <a:pPr lvl="1"/>
            <a:r>
              <a:rPr lang="en-US" sz="1700"/>
              <a:t>Upcoming Seminars</a:t>
            </a:r>
          </a:p>
          <a:p>
            <a:pPr lvl="1"/>
            <a:r>
              <a:rPr lang="en-US" sz="1700"/>
              <a:t>Technology Petting Zoo</a:t>
            </a:r>
          </a:p>
          <a:p>
            <a:pPr lvl="1"/>
            <a:r>
              <a:rPr lang="en-US" sz="1700"/>
              <a:t>AI Competencies </a:t>
            </a:r>
          </a:p>
          <a:p>
            <a:r>
              <a:rPr lang="en-US" sz="1700"/>
              <a:t>Presentation: AI and Book Banning </a:t>
            </a:r>
          </a:p>
          <a:p>
            <a:r>
              <a:rPr lang="en-US" sz="1700"/>
              <a:t>Public AI Infrastructure Project</a:t>
            </a:r>
          </a:p>
          <a:p>
            <a:r>
              <a:rPr lang="en-US" sz="1700"/>
              <a:t>General Discussion</a:t>
            </a:r>
          </a:p>
          <a:p>
            <a:r>
              <a:rPr lang="en-US" sz="1700"/>
              <a:t>Adjourn</a:t>
            </a:r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12180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13CA-34D6-880A-D3B2-D97E137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SLAAIT Member Interviews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6E4C-2128-DD8D-7B7C-331C9BBF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We Learned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08963-2A29-6C85-50F1-AE0AE4E72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593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85C95-7BA0-2F13-3BDE-D2C40A6D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How State Libraries See </a:t>
            </a:r>
            <a:r>
              <a:rPr lang="en-CA"/>
              <a:t>AI’s Impact: Trends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3F0F10-327C-B782-C02F-137E0B399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604660"/>
              </p:ext>
            </p:extLst>
          </p:nvPr>
        </p:nvGraphicFramePr>
        <p:xfrm>
          <a:off x="838200" y="1825625"/>
          <a:ext cx="10515597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4362336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782265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13129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AI in the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AI in the Library 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Workplace Restrictions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6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Digital Literacy: Increasing Inclusion and Closing 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Need for Training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Policy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8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Misinformation and Disinformation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Elements of Job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Ethical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7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Tool 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Tool 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2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85C95-7BA0-2F13-3BDE-D2C40A6D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SLAAIT Members Want: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706E81-F19E-AC05-CA97-3BD8BC62F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984837"/>
              </p:ext>
            </p:extLst>
          </p:nvPr>
        </p:nvGraphicFramePr>
        <p:xfrm>
          <a:off x="838200" y="1438507"/>
          <a:ext cx="10515600" cy="4959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355215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63360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383222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78882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90118662"/>
                    </a:ext>
                  </a:extLst>
                </a:gridCol>
              </a:tblGrid>
              <a:tr h="3273018">
                <a:tc>
                  <a:txBody>
                    <a:bodyPr/>
                    <a:lstStyle/>
                    <a:p>
                      <a:pPr rtl="0" fontAlgn="base"/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Guidelines for adopting AI tools and technology in libraries.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Ethical considerations.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is AI is being integrated into database tools?</a:t>
                      </a: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Updates on AI-related state and federal legislation.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Impact on individuals, communities, and libraries.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Ethical considerations.  </a:t>
                      </a:r>
                      <a:endParaRPr lang="en-CA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Updates on AI projects across states.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is AI used in libraries and education?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What has worked? What hasn’t?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The process behind AI-related decisions. </a:t>
                      </a:r>
                    </a:p>
                    <a:p>
                      <a:pPr marL="0" indent="0" algn="ctr" rtl="0" fontAlgn="base">
                        <a:buFont typeface="Arial" panose="020B0604020202020204" pitchFamily="34" charset="0"/>
                        <a:buNone/>
                      </a:pPr>
                      <a:r>
                        <a:rPr lang="en-C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can librarians can be more vocal about AI developments and tools in the communities they serve?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Examples: structured workshops, seminars, TED-style talks. </a:t>
                      </a: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Guidance for creating AI training resources.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Foundations, advanced.</a:t>
                      </a:r>
                      <a:endParaRPr lang="en-CA" sz="1600" dirty="0"/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03958"/>
                  </a:ext>
                </a:extLst>
              </a:tr>
              <a:tr h="168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 list of AI tools and pricing information.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Quality and advantages of free vs priced tiers.</a:t>
                      </a:r>
                      <a:endParaRPr lang="en-CA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to identify quality AI training.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Training offered by for-profit vs. non-profit orgs.  </a:t>
                      </a:r>
                      <a:endParaRPr lang="en-CA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to use AI to write grants, including for Tribal libraries. </a:t>
                      </a:r>
                      <a:endParaRPr lang="en-CA" sz="1600" dirty="0"/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AI resources relevant for small and rural libraries.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are their priorities unique?  </a:t>
                      </a: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How are content producers and creatives using AI?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Ethical considerations. </a:t>
                      </a:r>
                      <a:endParaRPr lang="en-CA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6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8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13CA-34D6-880A-D3B2-D97E137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Upcoming Seminars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6E4C-2128-DD8D-7B7C-331C9BBF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July &amp; August, so far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tanding at a podium with a robot on the podium&#10;&#10;Description automatically generated">
            <a:extLst>
              <a:ext uri="{FF2B5EF4-FFF2-40B4-BE49-F238E27FC236}">
                <a16:creationId xmlns:a16="http://schemas.microsoft.com/office/drawing/2014/main" id="{04108963-2A29-6C85-50F1-AE0AE4E72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735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FD89C-14D7-6094-177C-D777EBC9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Upcoming Seminars: Tuesdays at 2pm CT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43106-5D84-D393-F27F-1B1C5A6E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r>
              <a:rPr lang="en-US" sz="2200" dirty="0"/>
              <a:t>June 25: Leila Green Little Discusses AI and Book Bans - </a:t>
            </a:r>
            <a:r>
              <a:rPr lang="en-US" sz="2200" dirty="0">
                <a:hlinkClick r:id="rId2"/>
              </a:rPr>
              <a:t>RECORDING AVAILABLE</a:t>
            </a:r>
            <a:endParaRPr lang="en-US" sz="2200" dirty="0"/>
          </a:p>
          <a:p>
            <a:r>
              <a:rPr lang="en-US" sz="2200" dirty="0"/>
              <a:t>July 16: Megan Hammond - Arizona State Library and AI Training</a:t>
            </a:r>
          </a:p>
          <a:p>
            <a:r>
              <a:rPr lang="en-US" sz="2200" dirty="0"/>
              <a:t>July 23: Michelle Bradley - State Library of Michigan's AI Discussion Group</a:t>
            </a:r>
          </a:p>
          <a:p>
            <a:r>
              <a:rPr lang="en-US" sz="2200" dirty="0"/>
              <a:t>July 30: Kieran Hixon - Support for AI in Colorado's Rural Libraries</a:t>
            </a:r>
          </a:p>
          <a:p>
            <a:r>
              <a:rPr lang="en-US" sz="2200" dirty="0"/>
              <a:t>Aug 6: Dianne Connelly - Data Training for Small Public Libraries </a:t>
            </a:r>
          </a:p>
          <a:p>
            <a:r>
              <a:rPr lang="en-US" sz="2200" dirty="0"/>
              <a:t>August 13: AI Ambassadors - An Evergreen Learning Opportunity for Libraries </a:t>
            </a:r>
          </a:p>
          <a:p>
            <a:r>
              <a:rPr lang="en-US" sz="2200" dirty="0"/>
              <a:t>August 20: </a:t>
            </a:r>
            <a:r>
              <a:rPr lang="en-US" sz="2200" dirty="0" err="1"/>
              <a:t>LibraryLinkNJ</a:t>
            </a:r>
            <a:r>
              <a:rPr lang="en-US" sz="2200" dirty="0"/>
              <a:t> AI Ambassadors: Training &amp; Highlights</a:t>
            </a:r>
          </a:p>
        </p:txBody>
      </p:sp>
    </p:spTree>
    <p:extLst>
      <p:ext uri="{BB962C8B-B14F-4D97-AF65-F5344CB8AC3E}">
        <p14:creationId xmlns:p14="http://schemas.microsoft.com/office/powerpoint/2010/main" val="324742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13CA-34D6-880A-D3B2-D97E137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AI Petting Zoo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6E4C-2128-DD8D-7B7C-331C9BBF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Virtual Lab &amp; Documentation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F7CA6-272D-0D3F-99F7-212A648B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198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EAF78-EFAC-8844-3623-74C3E02B8B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370620"/>
            <a:ext cx="7772400" cy="5374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0F00C7A-D01F-0165-96B8-512CD8E7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Petting Zoo: A Virtual Learning Lab</a:t>
            </a:r>
          </a:p>
        </p:txBody>
      </p:sp>
    </p:spTree>
    <p:extLst>
      <p:ext uri="{BB962C8B-B14F-4D97-AF65-F5344CB8AC3E}">
        <p14:creationId xmlns:p14="http://schemas.microsoft.com/office/powerpoint/2010/main" val="76742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534</Words>
  <Application>Microsoft Macintosh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State Libraries and AI Technologies (SLAAIT)</vt:lpstr>
      <vt:lpstr>Agenda</vt:lpstr>
      <vt:lpstr>SLAAIT Member Interviews</vt:lpstr>
      <vt:lpstr>How State Libraries See AI’s Impact: Trends</vt:lpstr>
      <vt:lpstr>What SLAAIT Members Want: Summary</vt:lpstr>
      <vt:lpstr>Upcoming Seminars</vt:lpstr>
      <vt:lpstr>Upcoming Seminars: Tuesdays at 2pm CT</vt:lpstr>
      <vt:lpstr>AI Petting Zoo</vt:lpstr>
      <vt:lpstr>AI Petting Zoo: A Virtual Learning Lab</vt:lpstr>
      <vt:lpstr>Azure Hosted Services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David Lankes</dc:creator>
  <cp:lastModifiedBy>R. David Lankes</cp:lastModifiedBy>
  <cp:revision>14</cp:revision>
  <dcterms:created xsi:type="dcterms:W3CDTF">2024-06-28T01:55:55Z</dcterms:created>
  <dcterms:modified xsi:type="dcterms:W3CDTF">2024-06-30T20:44:38Z</dcterms:modified>
</cp:coreProperties>
</file>